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10" r:id="rId2"/>
    <p:sldMasterId id="2147483744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5143500" type="screen16x9"/>
  <p:notesSz cx="6858000" cy="9144000"/>
  <p:embeddedFontLst>
    <p:embeddedFont>
      <p:font typeface="Amiko" panose="020B0604020202020204" charset="0"/>
      <p:regular r:id="rId30"/>
      <p:bold r:id="rId31"/>
    </p:embeddedFont>
    <p:embeddedFont>
      <p:font typeface="Helvetica Neue" panose="020B0604020202020204" charset="0"/>
      <p:regular r:id="rId32"/>
      <p:bold r:id="rId33"/>
      <p:italic r:id="rId34"/>
      <p:boldItalic r:id="rId35"/>
    </p:embeddedFont>
    <p:embeddedFont>
      <p:font typeface="Helvetica Neue Light" panose="020B0604020202020204" charset="0"/>
      <p:regular r:id="rId36"/>
      <p:bold r:id="rId37"/>
      <p:italic r:id="rId38"/>
      <p:boldItalic r:id="rId39"/>
    </p:embeddedFont>
    <p:embeddedFont>
      <p:font typeface="Impact" panose="020B0806030902050204" pitchFamily="34" charset="0"/>
      <p:regular r:id="rId40"/>
    </p:embeddedFont>
    <p:embeddedFont>
      <p:font typeface="Lato" panose="020F0502020204030203" pitchFamily="34" charset="0"/>
      <p:regular r:id="rId41"/>
      <p:bold r:id="rId42"/>
      <p:italic r:id="rId43"/>
      <p:boldItalic r:id="rId44"/>
    </p:embeddedFont>
    <p:embeddedFont>
      <p:font typeface="Lexend" panose="020B0604020202020204" charset="0"/>
      <p:regular r:id="rId45"/>
      <p:bold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Playfair Display" panose="020F0502020204030204" pitchFamily="2" charset="0"/>
      <p:regular r:id="rId51"/>
      <p:bold r:id="rId52"/>
      <p:italic r:id="rId53"/>
      <p:boldItalic r:id="rId54"/>
    </p:embeddedFont>
    <p:embeddedFont>
      <p:font typeface="Playfair Display Black" panose="020F0502020204030204" pitchFamily="2" charset="0"/>
      <p:bold r:id="rId55"/>
      <p:boldItalic r:id="rId56"/>
    </p:embeddedFont>
    <p:embeddedFont>
      <p:font typeface="Prompt Black" panose="020B0502040204020203" pitchFamily="2" charset="-34"/>
      <p:bold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Roboto Medium" panose="02000000000000000000" pitchFamily="2" charset="0"/>
      <p:regular r:id="rId63"/>
      <p:bold r:id="rId64"/>
      <p:italic r:id="rId65"/>
      <p:boldItalic r:id="rId66"/>
    </p:embeddedFont>
    <p:embeddedFont>
      <p:font typeface="Titillium Web" panose="00000500000000000000" pitchFamily="2" charset="0"/>
      <p:regular r:id="rId67"/>
      <p:bold r:id="rId68"/>
      <p:italic r:id="rId69"/>
      <p:boldItalic r:id="rId70"/>
    </p:embeddedFont>
    <p:embeddedFont>
      <p:font typeface="Ultra" panose="020B0604020202020204" charset="0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6" roundtripDataSignature="AMtx7mheQ2O7EqeTBxFIlnAS+1t7VHDg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A3E7EB-4F68-47F7-8144-19B1D49220C2}">
  <a:tblStyle styleId="{04A3E7EB-4F68-47F7-8144-19B1D49220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3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3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69" Type="http://schemas.openxmlformats.org/officeDocument/2006/relationships/font" Target="fonts/font40.fntdata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22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70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78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6" Type="http://customschemas.google.com/relationships/presentationmetadata" Target="metadata"/><Relationship Id="rId7" Type="http://schemas.openxmlformats.org/officeDocument/2006/relationships/slide" Target="slides/slide4.xml"/><Relationship Id="rId71" Type="http://schemas.openxmlformats.org/officeDocument/2006/relationships/font" Target="fonts/font4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3" name="Google Shape;7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3" name="Google Shape;75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a64aeb71eb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g3a64aeb71eb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6" name="Google Shape;76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6" name="Google Shape;6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a64aeb71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a64aeb71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u foto - Cambia sfondo 1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6441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C644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" name="Google Shape;10;p26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>
            <a:spLocks noGrp="1"/>
          </p:cNvSpPr>
          <p:nvPr>
            <p:ph type="title"/>
          </p:nvPr>
        </p:nvSpPr>
        <p:spPr>
          <a:xfrm>
            <a:off x="311700" y="552925"/>
            <a:ext cx="259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1"/>
          </p:nvPr>
        </p:nvSpPr>
        <p:spPr>
          <a:xfrm>
            <a:off x="311700" y="1708425"/>
            <a:ext cx="2595900" cy="3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59" name="Google Shape;59;p40"/>
          <p:cNvGrpSpPr/>
          <p:nvPr/>
        </p:nvGrpSpPr>
        <p:grpSpPr>
          <a:xfrm>
            <a:off x="324143" y="212825"/>
            <a:ext cx="2528057" cy="108000"/>
            <a:chOff x="324143" y="212825"/>
            <a:chExt cx="2528057" cy="108000"/>
          </a:xfrm>
        </p:grpSpPr>
        <p:pic>
          <p:nvPicPr>
            <p:cNvPr id="60" name="Google Shape;60;p40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1" name="Google Shape;61;p40"/>
            <p:cNvCxnSpPr/>
            <p:nvPr/>
          </p:nvCxnSpPr>
          <p:spPr>
            <a:xfrm>
              <a:off x="663700" y="266825"/>
              <a:ext cx="2188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2" name="Google Shape;62;p40"/>
          <p:cNvSpPr>
            <a:spLocks noGrp="1"/>
          </p:cNvSpPr>
          <p:nvPr>
            <p:ph type="pic" idx="2"/>
          </p:nvPr>
        </p:nvSpPr>
        <p:spPr>
          <a:xfrm>
            <a:off x="3275550" y="118125"/>
            <a:ext cx="5745600" cy="4907400"/>
          </a:xfrm>
          <a:prstGeom prst="roundRect">
            <a:avLst>
              <a:gd name="adj" fmla="val 260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96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96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96"/>
          <p:cNvSpPr txBox="1">
            <a:spLocks noGrp="1"/>
          </p:cNvSpPr>
          <p:nvPr>
            <p:ph type="body" idx="1"/>
          </p:nvPr>
        </p:nvSpPr>
        <p:spPr>
          <a:xfrm>
            <a:off x="311700" y="1698712"/>
            <a:ext cx="8520600" cy="30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56" name="Google Shape;456;p96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457" name="Google Shape;457;p96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8" name="Google Shape;458;p96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97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97"/>
          <p:cNvSpPr txBox="1">
            <a:spLocks noGrp="1"/>
          </p:cNvSpPr>
          <p:nvPr>
            <p:ph type="body" idx="1"/>
          </p:nvPr>
        </p:nvSpPr>
        <p:spPr>
          <a:xfrm>
            <a:off x="3117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62" name="Google Shape;462;p97"/>
          <p:cNvSpPr txBox="1">
            <a:spLocks noGrp="1"/>
          </p:cNvSpPr>
          <p:nvPr>
            <p:ph type="body" idx="2"/>
          </p:nvPr>
        </p:nvSpPr>
        <p:spPr>
          <a:xfrm>
            <a:off x="48324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463" name="Google Shape;463;p97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464" name="Google Shape;464;p97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5" name="Google Shape;465;p97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66" name="Google Shape;466;p97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8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469" name="Google Shape;469;p98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470" name="Google Shape;470;p98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1" name="Google Shape;471;p98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72" name="Google Shape;472;p9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9"/>
          <p:cNvSpPr txBox="1">
            <a:spLocks noGrp="1"/>
          </p:cNvSpPr>
          <p:nvPr>
            <p:ph type="title"/>
          </p:nvPr>
        </p:nvSpPr>
        <p:spPr>
          <a:xfrm>
            <a:off x="311700" y="552925"/>
            <a:ext cx="259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5" name="Google Shape;475;p99"/>
          <p:cNvSpPr txBox="1">
            <a:spLocks noGrp="1"/>
          </p:cNvSpPr>
          <p:nvPr>
            <p:ph type="body" idx="1"/>
          </p:nvPr>
        </p:nvSpPr>
        <p:spPr>
          <a:xfrm>
            <a:off x="311700" y="1708425"/>
            <a:ext cx="2595900" cy="3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476" name="Google Shape;476;p99"/>
          <p:cNvGrpSpPr/>
          <p:nvPr/>
        </p:nvGrpSpPr>
        <p:grpSpPr>
          <a:xfrm>
            <a:off x="324143" y="212825"/>
            <a:ext cx="2528057" cy="108000"/>
            <a:chOff x="324143" y="212825"/>
            <a:chExt cx="2528057" cy="108000"/>
          </a:xfrm>
        </p:grpSpPr>
        <p:pic>
          <p:nvPicPr>
            <p:cNvPr id="477" name="Google Shape;477;p99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78" name="Google Shape;478;p99"/>
            <p:cNvCxnSpPr/>
            <p:nvPr/>
          </p:nvCxnSpPr>
          <p:spPr>
            <a:xfrm>
              <a:off x="663700" y="266825"/>
              <a:ext cx="2188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79" name="Google Shape;479;p99"/>
          <p:cNvSpPr>
            <a:spLocks noGrp="1"/>
          </p:cNvSpPr>
          <p:nvPr>
            <p:ph type="pic" idx="2"/>
          </p:nvPr>
        </p:nvSpPr>
        <p:spPr>
          <a:xfrm>
            <a:off x="3275550" y="118125"/>
            <a:ext cx="5745600" cy="4907400"/>
          </a:xfrm>
          <a:prstGeom prst="roundRect">
            <a:avLst>
              <a:gd name="adj" fmla="val 260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00"/>
          <p:cNvSpPr txBox="1">
            <a:spLocks noGrp="1"/>
          </p:cNvSpPr>
          <p:nvPr>
            <p:ph type="title"/>
          </p:nvPr>
        </p:nvSpPr>
        <p:spPr>
          <a:xfrm>
            <a:off x="792650" y="526350"/>
            <a:ext cx="75585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482" name="Google Shape;482;p100"/>
          <p:cNvGrpSpPr/>
          <p:nvPr/>
        </p:nvGrpSpPr>
        <p:grpSpPr>
          <a:xfrm>
            <a:off x="324147" y="212824"/>
            <a:ext cx="8411028" cy="108000"/>
            <a:chOff x="4455447" y="212824"/>
            <a:chExt cx="8411028" cy="108000"/>
          </a:xfrm>
        </p:grpSpPr>
        <p:pic>
          <p:nvPicPr>
            <p:cNvPr id="483" name="Google Shape;483;p100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84" name="Google Shape;484;p100"/>
            <p:cNvCxnSpPr/>
            <p:nvPr/>
          </p:nvCxnSpPr>
          <p:spPr>
            <a:xfrm>
              <a:off x="4927875" y="266825"/>
              <a:ext cx="7938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1"/>
          <p:cNvSpPr/>
          <p:nvPr/>
        </p:nvSpPr>
        <p:spPr>
          <a:xfrm>
            <a:off x="4664325" y="75125"/>
            <a:ext cx="4387200" cy="4993200"/>
          </a:xfrm>
          <a:prstGeom prst="roundRect">
            <a:avLst>
              <a:gd name="adj" fmla="val 5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87" name="Google Shape;487;p101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40452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88" name="Google Shape;488;p101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40452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9" name="Google Shape;489;p101"/>
          <p:cNvSpPr txBox="1">
            <a:spLocks noGrp="1"/>
          </p:cNvSpPr>
          <p:nvPr>
            <p:ph type="body" idx="2"/>
          </p:nvPr>
        </p:nvSpPr>
        <p:spPr>
          <a:xfrm>
            <a:off x="4939500" y="398450"/>
            <a:ext cx="3837000" cy="4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01"/>
          <p:cNvGrpSpPr/>
          <p:nvPr/>
        </p:nvGrpSpPr>
        <p:grpSpPr>
          <a:xfrm>
            <a:off x="324143" y="212825"/>
            <a:ext cx="3750857" cy="108000"/>
            <a:chOff x="324143" y="212825"/>
            <a:chExt cx="3750857" cy="108000"/>
          </a:xfrm>
        </p:grpSpPr>
        <p:pic>
          <p:nvPicPr>
            <p:cNvPr id="491" name="Google Shape;491;p101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2" name="Google Shape;492;p101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della sezione e descrizione 1">
  <p:cSld name="SECTION_TITLE_AND_DESCRIPTION_1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02"/>
          <p:cNvSpPr>
            <a:spLocks noGrp="1"/>
          </p:cNvSpPr>
          <p:nvPr>
            <p:ph type="pic" idx="2"/>
          </p:nvPr>
        </p:nvSpPr>
        <p:spPr>
          <a:xfrm>
            <a:off x="4436850" y="70650"/>
            <a:ext cx="4584300" cy="5002200"/>
          </a:xfrm>
          <a:prstGeom prst="roundRect">
            <a:avLst>
              <a:gd name="adj" fmla="val 3411"/>
            </a:avLst>
          </a:prstGeom>
          <a:noFill/>
          <a:ln>
            <a:noFill/>
          </a:ln>
        </p:spPr>
      </p:sp>
      <p:sp>
        <p:nvSpPr>
          <p:cNvPr id="495" name="Google Shape;495;p102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39561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6" name="Google Shape;496;p102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39561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97" name="Google Shape;497;p102"/>
          <p:cNvGrpSpPr/>
          <p:nvPr/>
        </p:nvGrpSpPr>
        <p:grpSpPr>
          <a:xfrm>
            <a:off x="324143" y="212825"/>
            <a:ext cx="3750857" cy="108000"/>
            <a:chOff x="324143" y="212825"/>
            <a:chExt cx="3750857" cy="108000"/>
          </a:xfrm>
        </p:grpSpPr>
        <p:pic>
          <p:nvPicPr>
            <p:cNvPr id="498" name="Google Shape;498;p102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99" name="Google Shape;499;p102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03"/>
          <p:cNvSpPr txBox="1">
            <a:spLocks noGrp="1"/>
          </p:cNvSpPr>
          <p:nvPr>
            <p:ph type="body" idx="1"/>
          </p:nvPr>
        </p:nvSpPr>
        <p:spPr>
          <a:xfrm>
            <a:off x="378625" y="4670275"/>
            <a:ext cx="8361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grpSp>
        <p:nvGrpSpPr>
          <p:cNvPr id="502" name="Google Shape;502;p103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503" name="Google Shape;503;p103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04" name="Google Shape;504;p103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05" name="Google Shape;505;p103"/>
          <p:cNvSpPr>
            <a:spLocks noGrp="1"/>
          </p:cNvSpPr>
          <p:nvPr>
            <p:ph type="pic" idx="2"/>
          </p:nvPr>
        </p:nvSpPr>
        <p:spPr>
          <a:xfrm>
            <a:off x="343075" y="593850"/>
            <a:ext cx="8479800" cy="4014000"/>
          </a:xfrm>
          <a:prstGeom prst="roundRect">
            <a:avLst>
              <a:gd name="adj" fmla="val 316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o grande / Percentuale al centro">
  <p:cSld name="BIG_NUMBER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04"/>
          <p:cNvSpPr txBox="1">
            <a:spLocks noGrp="1"/>
          </p:cNvSpPr>
          <p:nvPr>
            <p:ph type="body" idx="1"/>
          </p:nvPr>
        </p:nvSpPr>
        <p:spPr>
          <a:xfrm>
            <a:off x="311700" y="2750400"/>
            <a:ext cx="85206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509" name="Google Shape;509;p104"/>
          <p:cNvGrpSpPr/>
          <p:nvPr/>
        </p:nvGrpSpPr>
        <p:grpSpPr>
          <a:xfrm>
            <a:off x="263575" y="212825"/>
            <a:ext cx="8616850" cy="108000"/>
            <a:chOff x="266125" y="212825"/>
            <a:chExt cx="8616850" cy="108000"/>
          </a:xfrm>
        </p:grpSpPr>
        <p:pic>
          <p:nvPicPr>
            <p:cNvPr id="510" name="Google Shape;510;p104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445509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11" name="Google Shape;511;p104"/>
            <p:cNvCxnSpPr/>
            <p:nvPr/>
          </p:nvCxnSpPr>
          <p:spPr>
            <a:xfrm>
              <a:off x="493107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2" name="Google Shape;512;p104"/>
            <p:cNvCxnSpPr/>
            <p:nvPr/>
          </p:nvCxnSpPr>
          <p:spPr>
            <a:xfrm>
              <a:off x="26612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13" name="Google Shape;513;p104"/>
          <p:cNvSpPr txBox="1">
            <a:spLocks noGrp="1"/>
          </p:cNvSpPr>
          <p:nvPr>
            <p:ph type="title"/>
          </p:nvPr>
        </p:nvSpPr>
        <p:spPr>
          <a:xfrm>
            <a:off x="265500" y="981825"/>
            <a:ext cx="86169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1"/>
          <p:cNvSpPr txBox="1">
            <a:spLocks noGrp="1"/>
          </p:cNvSpPr>
          <p:nvPr>
            <p:ph type="title"/>
          </p:nvPr>
        </p:nvSpPr>
        <p:spPr>
          <a:xfrm>
            <a:off x="792650" y="526350"/>
            <a:ext cx="75585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65" name="Google Shape;65;p41"/>
          <p:cNvGrpSpPr/>
          <p:nvPr/>
        </p:nvGrpSpPr>
        <p:grpSpPr>
          <a:xfrm>
            <a:off x="324147" y="212824"/>
            <a:ext cx="8411028" cy="108000"/>
            <a:chOff x="4455447" y="212824"/>
            <a:chExt cx="8411028" cy="108000"/>
          </a:xfrm>
        </p:grpSpPr>
        <p:pic>
          <p:nvPicPr>
            <p:cNvPr id="66" name="Google Shape;66;p41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7" name="Google Shape;67;p41"/>
            <p:cNvCxnSpPr/>
            <p:nvPr/>
          </p:nvCxnSpPr>
          <p:spPr>
            <a:xfrm>
              <a:off x="4927875" y="266825"/>
              <a:ext cx="7938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">
  <p:cSld name="BLANK_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06"/>
          <p:cNvSpPr>
            <a:spLocks noGrp="1"/>
          </p:cNvSpPr>
          <p:nvPr>
            <p:ph type="pic" idx="2"/>
          </p:nvPr>
        </p:nvSpPr>
        <p:spPr>
          <a:xfrm>
            <a:off x="112288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517" name="Google Shape;517;p106"/>
          <p:cNvSpPr>
            <a:spLocks noGrp="1"/>
          </p:cNvSpPr>
          <p:nvPr>
            <p:ph type="pic" idx="3"/>
          </p:nvPr>
        </p:nvSpPr>
        <p:spPr>
          <a:xfrm>
            <a:off x="3112725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518" name="Google Shape;518;p106"/>
          <p:cNvSpPr>
            <a:spLocks noGrp="1"/>
          </p:cNvSpPr>
          <p:nvPr>
            <p:ph type="pic" idx="4"/>
          </p:nvPr>
        </p:nvSpPr>
        <p:spPr>
          <a:xfrm>
            <a:off x="6113162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E46962"/>
          </p15:clr>
        </p15:guide>
        <p15:guide id="2" pos="1916">
          <p15:clr>
            <a:srgbClr val="E46962"/>
          </p15:clr>
        </p15:guide>
        <p15:guide id="3" pos="1948">
          <p15:clr>
            <a:srgbClr val="E46962"/>
          </p15:clr>
        </p15:guide>
        <p15:guide id="4" pos="3812">
          <p15:clr>
            <a:srgbClr val="E46962"/>
          </p15:clr>
        </p15:guide>
        <p15:guide id="5" pos="3844">
          <p15:clr>
            <a:srgbClr val="E46962"/>
          </p15:clr>
        </p15:guide>
        <p15:guide id="6" orient="horz" pos="45">
          <p15:clr>
            <a:srgbClr val="E46962"/>
          </p15:clr>
        </p15:guide>
        <p15:guide id="7" orient="horz" pos="3195">
          <p15:clr>
            <a:srgbClr val="E46962"/>
          </p15:clr>
        </p15:guide>
        <p15:guide id="8" pos="5708">
          <p15:clr>
            <a:srgbClr val="E46962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 2">
  <p:cSld name="BLANK_1_2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07"/>
          <p:cNvSpPr>
            <a:spLocks noGrp="1"/>
          </p:cNvSpPr>
          <p:nvPr>
            <p:ph type="pic" idx="2"/>
          </p:nvPr>
        </p:nvSpPr>
        <p:spPr>
          <a:xfrm>
            <a:off x="97169" y="1759050"/>
            <a:ext cx="4170000" cy="3313800"/>
          </a:xfrm>
          <a:prstGeom prst="roundRect">
            <a:avLst>
              <a:gd name="adj" fmla="val 3291"/>
            </a:avLst>
          </a:prstGeom>
          <a:noFill/>
          <a:ln>
            <a:noFill/>
          </a:ln>
        </p:spPr>
      </p:sp>
      <p:sp>
        <p:nvSpPr>
          <p:cNvPr id="521" name="Google Shape;521;p107"/>
          <p:cNvSpPr>
            <a:spLocks noGrp="1"/>
          </p:cNvSpPr>
          <p:nvPr>
            <p:ph type="pic" idx="3"/>
          </p:nvPr>
        </p:nvSpPr>
        <p:spPr>
          <a:xfrm>
            <a:off x="97169" y="78800"/>
            <a:ext cx="4170000" cy="1570200"/>
          </a:xfrm>
          <a:prstGeom prst="roundRect">
            <a:avLst>
              <a:gd name="adj" fmla="val 6162"/>
            </a:avLst>
          </a:prstGeom>
          <a:noFill/>
          <a:ln>
            <a:noFill/>
          </a:ln>
        </p:spPr>
      </p:sp>
      <p:sp>
        <p:nvSpPr>
          <p:cNvPr id="522" name="Google Shape;522;p107"/>
          <p:cNvSpPr>
            <a:spLocks noGrp="1"/>
          </p:cNvSpPr>
          <p:nvPr>
            <p:ph type="pic" idx="4"/>
          </p:nvPr>
        </p:nvSpPr>
        <p:spPr>
          <a:xfrm>
            <a:off x="4371150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  <p:sp>
        <p:nvSpPr>
          <p:cNvPr id="523" name="Google Shape;523;p107"/>
          <p:cNvSpPr>
            <a:spLocks noGrp="1"/>
          </p:cNvSpPr>
          <p:nvPr>
            <p:ph type="pic" idx="5"/>
          </p:nvPr>
        </p:nvSpPr>
        <p:spPr>
          <a:xfrm>
            <a:off x="6760531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E46962"/>
          </p15:clr>
        </p15:guide>
        <p15:guide id="2" pos="1916">
          <p15:clr>
            <a:srgbClr val="E46962"/>
          </p15:clr>
        </p15:guide>
        <p15:guide id="3" pos="1948">
          <p15:clr>
            <a:srgbClr val="E46962"/>
          </p15:clr>
        </p15:guide>
        <p15:guide id="4" pos="3812">
          <p15:clr>
            <a:srgbClr val="E46962"/>
          </p15:clr>
        </p15:guide>
        <p15:guide id="5" pos="3844">
          <p15:clr>
            <a:srgbClr val="E46962"/>
          </p15:clr>
        </p15:guide>
        <p15:guide id="6" orient="horz" pos="45">
          <p15:clr>
            <a:srgbClr val="E46962"/>
          </p15:clr>
        </p15:guide>
        <p15:guide id="7" orient="horz" pos="3195">
          <p15:clr>
            <a:srgbClr val="E46962"/>
          </p15:clr>
        </p15:guide>
        <p15:guide id="8" pos="5708">
          <p15:clr>
            <a:srgbClr val="E46962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OBJECT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0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0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7" name="Google Shape;527;p10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8" name="Google Shape;528;p108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9" name="Google Shape;529;p10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1">
  <p:cSld name="OBJECT_3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0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0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3" name="Google Shape;533;p10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4" name="Google Shape;534;p109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5" name="Google Shape;535;p10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 1">
  <p:cSld name="OBJECT_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09400" cy="1212300"/>
          </a:xfrm>
          <a:prstGeom prst="rect">
            <a:avLst/>
          </a:prstGeom>
          <a:solidFill>
            <a:srgbClr val="C41D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sz="360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9pPr>
          </a:lstStyle>
          <a:p>
            <a:endParaRPr/>
          </a:p>
        </p:txBody>
      </p:sp>
      <p:sp>
        <p:nvSpPr>
          <p:cNvPr id="538" name="Google Shape;538;p110"/>
          <p:cNvSpPr txBox="1">
            <a:spLocks noGrp="1"/>
          </p:cNvSpPr>
          <p:nvPr>
            <p:ph type="body" idx="1"/>
          </p:nvPr>
        </p:nvSpPr>
        <p:spPr>
          <a:xfrm>
            <a:off x="303029" y="1496810"/>
            <a:ext cx="8308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•"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539" name="Google Shape;539;p110"/>
          <p:cNvPicPr preferRelativeResize="0"/>
          <p:nvPr/>
        </p:nvPicPr>
        <p:blipFill rotWithShape="1">
          <a:blip r:embed="rId2">
            <a:alphaModFix/>
          </a:blip>
          <a:srcRect l="8627" t="4830" r="3959" b="7333"/>
          <a:stretch/>
        </p:blipFill>
        <p:spPr>
          <a:xfrm>
            <a:off x="6209413" y="0"/>
            <a:ext cx="2934584" cy="121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42" name="Google Shape;542;p1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3" name="Google Shape;543;p1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TITLE_AND_BODY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12"/>
          <p:cNvSpPr>
            <a:spLocks noGrp="1"/>
          </p:cNvSpPr>
          <p:nvPr>
            <p:ph type="pic" idx="2"/>
          </p:nvPr>
        </p:nvSpPr>
        <p:spPr>
          <a:xfrm>
            <a:off x="726742" y="1371600"/>
            <a:ext cx="2333700" cy="2333700"/>
          </a:xfrm>
          <a:prstGeom prst="rect">
            <a:avLst/>
          </a:prstGeom>
          <a:noFill/>
          <a:ln>
            <a:noFill/>
          </a:ln>
        </p:spPr>
      </p:sp>
      <p:sp>
        <p:nvSpPr>
          <p:cNvPr id="546" name="Google Shape;546;p1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2">
  <p:cSld name="Vuoto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11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2">
  <p:cSld name="BLANK_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3">
  <p:cSld name="Vuoto_1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552" name="Google Shape;552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475" y="142875"/>
            <a:ext cx="614361" cy="614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della sezione e descrizione 1">
  <p:cSld name="SECTION_TITLE_AND_DESCRIPTION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>
            <a:spLocks noGrp="1"/>
          </p:cNvSpPr>
          <p:nvPr>
            <p:ph type="pic" idx="2"/>
          </p:nvPr>
        </p:nvSpPr>
        <p:spPr>
          <a:xfrm>
            <a:off x="4436850" y="70650"/>
            <a:ext cx="4584300" cy="5002200"/>
          </a:xfrm>
          <a:prstGeom prst="roundRect">
            <a:avLst>
              <a:gd name="adj" fmla="val 3411"/>
            </a:avLst>
          </a:prstGeom>
          <a:noFill/>
          <a:ln>
            <a:noFill/>
          </a:ln>
        </p:spPr>
      </p:sp>
      <p:sp>
        <p:nvSpPr>
          <p:cNvPr id="70" name="Google Shape;70;p42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39561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39561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2" name="Google Shape;72;p42"/>
          <p:cNvGrpSpPr/>
          <p:nvPr/>
        </p:nvGrpSpPr>
        <p:grpSpPr>
          <a:xfrm>
            <a:off x="324143" y="212825"/>
            <a:ext cx="3750857" cy="108000"/>
            <a:chOff x="324143" y="212825"/>
            <a:chExt cx="3750857" cy="108000"/>
          </a:xfrm>
        </p:grpSpPr>
        <p:pic>
          <p:nvPicPr>
            <p:cNvPr id="73" name="Google Shape;73;p42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4" name="Google Shape;74;p42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1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7"/>
          <p:cNvSpPr txBox="1">
            <a:spLocks noGrp="1"/>
          </p:cNvSpPr>
          <p:nvPr>
            <p:ph type="sldNum" idx="12"/>
          </p:nvPr>
        </p:nvSpPr>
        <p:spPr>
          <a:xfrm>
            <a:off x="8307392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">
  <p:cSld name="1_Solo titolo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8" name="Google Shape;558;p118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33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559" name="Google Shape;559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18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4">
  <p:cSld name="BLANK_6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19"/>
          <p:cNvPicPr preferRelativeResize="0"/>
          <p:nvPr/>
        </p:nvPicPr>
        <p:blipFill rotWithShape="1">
          <a:blip r:embed="rId2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 1">
  <p:cSld name="1_Solo titolo_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6" name="Google Shape;566;p120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33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567" name="Google Shape;567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120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solidFill>
          <a:srgbClr val="000000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1"/>
          <p:cNvSpPr txBox="1">
            <a:spLocks noGrp="1"/>
          </p:cNvSpPr>
          <p:nvPr>
            <p:ph type="title"/>
          </p:nvPr>
        </p:nvSpPr>
        <p:spPr>
          <a:xfrm>
            <a:off x="452438" y="357188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21"/>
          <p:cNvSpPr txBox="1">
            <a:spLocks noGrp="1"/>
          </p:cNvSpPr>
          <p:nvPr>
            <p:ph type="body" idx="1"/>
          </p:nvPr>
        </p:nvSpPr>
        <p:spPr>
          <a:xfrm>
            <a:off x="452438" y="842236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"/>
              <a:buNone/>
              <a:defRPr sz="2100" b="1">
                <a:solidFill>
                  <a:srgbClr val="FFFFFF"/>
                </a:solidFill>
              </a:defRPr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72" name="Google Shape;572;p121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●"/>
              <a:defRPr>
                <a:solidFill>
                  <a:srgbClr val="FFFFFF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○"/>
              <a:defRPr>
                <a:solidFill>
                  <a:srgbClr val="FFFFFF"/>
                </a:solidFill>
              </a:defRPr>
            </a:lvl2pPr>
            <a:lvl3pPr marL="1371600" lvl="2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■"/>
              <a:defRPr>
                <a:solidFill>
                  <a:srgbClr val="FFFFFF"/>
                </a:solidFill>
              </a:defRPr>
            </a:lvl3pPr>
            <a:lvl4pPr marL="1828800" lvl="3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●"/>
              <a:defRPr>
                <a:solidFill>
                  <a:srgbClr val="FFFFFF"/>
                </a:solidFill>
              </a:defRPr>
            </a:lvl4pPr>
            <a:lvl5pPr marL="2286000" lvl="4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○"/>
              <a:defRPr>
                <a:solidFill>
                  <a:srgbClr val="FFFFFF"/>
                </a:solidFill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73" name="Google Shape;573;p121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ITLE_AND_BODY_2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2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 1">
  <p:cSld name="TITLE_AND_BODY_3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7_Custom Layout">
  <p:cSld name="27_Custom Layout">
    <p:bg>
      <p:bgPr>
        <a:solidFill>
          <a:schemeClr val="accent1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24"/>
          <p:cNvSpPr txBox="1">
            <a:spLocks noGrp="1"/>
          </p:cNvSpPr>
          <p:nvPr>
            <p:ph type="sldNum" idx="12"/>
          </p:nvPr>
        </p:nvSpPr>
        <p:spPr>
          <a:xfrm>
            <a:off x="8282454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80" name="Google Shape;580;p124"/>
          <p:cNvSpPr txBox="1">
            <a:spLocks noGrp="1"/>
          </p:cNvSpPr>
          <p:nvPr>
            <p:ph type="title"/>
          </p:nvPr>
        </p:nvSpPr>
        <p:spPr>
          <a:xfrm>
            <a:off x="1654628" y="770054"/>
            <a:ext cx="34317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24"/>
          <p:cNvSpPr>
            <a:spLocks noGrp="1"/>
          </p:cNvSpPr>
          <p:nvPr>
            <p:ph type="pic" idx="2"/>
          </p:nvPr>
        </p:nvSpPr>
        <p:spPr>
          <a:xfrm>
            <a:off x="7422695" y="-3290"/>
            <a:ext cx="1285800" cy="162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2">
  <p:cSld name="OBJECT_4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1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6" name="Google Shape;586;p1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7" name="Google Shape;587;p1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>
            <a:off x="378625" y="4670275"/>
            <a:ext cx="8361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grpSp>
        <p:nvGrpSpPr>
          <p:cNvPr id="77" name="Google Shape;77;p43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78" name="Google Shape;78;p43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9" name="Google Shape;79;p43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0" name="Google Shape;80;p43"/>
          <p:cNvSpPr>
            <a:spLocks noGrp="1"/>
          </p:cNvSpPr>
          <p:nvPr>
            <p:ph type="pic" idx="2"/>
          </p:nvPr>
        </p:nvSpPr>
        <p:spPr>
          <a:xfrm>
            <a:off x="343075" y="593850"/>
            <a:ext cx="8479800" cy="4014000"/>
          </a:xfrm>
          <a:prstGeom prst="roundRect">
            <a:avLst>
              <a:gd name="adj" fmla="val 316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 1">
  <p:cSld name="CUSTOM">
    <p:bg>
      <p:bgPr>
        <a:solidFill>
          <a:schemeClr val="lt1"/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27"/>
          <p:cNvSpPr>
            <a:spLocks noGrp="1"/>
          </p:cNvSpPr>
          <p:nvPr>
            <p:ph type="pic" idx="2"/>
          </p:nvPr>
        </p:nvSpPr>
        <p:spPr>
          <a:xfrm>
            <a:off x="4495800" y="-1"/>
            <a:ext cx="4648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591" name="Google Shape;591;p127"/>
          <p:cNvSpPr txBox="1">
            <a:spLocks noGrp="1"/>
          </p:cNvSpPr>
          <p:nvPr>
            <p:ph type="sldNum" idx="12"/>
          </p:nvPr>
        </p:nvSpPr>
        <p:spPr>
          <a:xfrm>
            <a:off x="8307392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592" name="Google Shape;592;p127"/>
          <p:cNvSpPr txBox="1">
            <a:spLocks noGrp="1"/>
          </p:cNvSpPr>
          <p:nvPr>
            <p:ph type="title"/>
          </p:nvPr>
        </p:nvSpPr>
        <p:spPr>
          <a:xfrm>
            <a:off x="1654628" y="770054"/>
            <a:ext cx="34317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o grande / Percentuale al centro">
  <p:cSld name="BIG_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4"/>
          <p:cNvSpPr txBox="1">
            <a:spLocks noGrp="1"/>
          </p:cNvSpPr>
          <p:nvPr>
            <p:ph type="body" idx="1"/>
          </p:nvPr>
        </p:nvSpPr>
        <p:spPr>
          <a:xfrm>
            <a:off x="311700" y="2750400"/>
            <a:ext cx="85206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4" name="Google Shape;84;p44"/>
          <p:cNvGrpSpPr/>
          <p:nvPr/>
        </p:nvGrpSpPr>
        <p:grpSpPr>
          <a:xfrm>
            <a:off x="263575" y="212825"/>
            <a:ext cx="8616850" cy="108000"/>
            <a:chOff x="266125" y="212825"/>
            <a:chExt cx="8616850" cy="108000"/>
          </a:xfrm>
        </p:grpSpPr>
        <p:pic>
          <p:nvPicPr>
            <p:cNvPr id="85" name="Google Shape;85;p44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445509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6" name="Google Shape;86;p44"/>
            <p:cNvCxnSpPr/>
            <p:nvPr/>
          </p:nvCxnSpPr>
          <p:spPr>
            <a:xfrm>
              <a:off x="493107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87;p44"/>
            <p:cNvCxnSpPr/>
            <p:nvPr/>
          </p:nvCxnSpPr>
          <p:spPr>
            <a:xfrm>
              <a:off x="26612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8" name="Google Shape;88;p44"/>
          <p:cNvSpPr txBox="1">
            <a:spLocks noGrp="1"/>
          </p:cNvSpPr>
          <p:nvPr>
            <p:ph type="title"/>
          </p:nvPr>
        </p:nvSpPr>
        <p:spPr>
          <a:xfrm>
            <a:off x="265500" y="981825"/>
            <a:ext cx="86169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">
  <p:cSld name="BLANK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5"/>
          <p:cNvSpPr>
            <a:spLocks noGrp="1"/>
          </p:cNvSpPr>
          <p:nvPr>
            <p:ph type="pic" idx="2"/>
          </p:nvPr>
        </p:nvSpPr>
        <p:spPr>
          <a:xfrm>
            <a:off x="112288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91" name="Google Shape;91;p45"/>
          <p:cNvSpPr>
            <a:spLocks noGrp="1"/>
          </p:cNvSpPr>
          <p:nvPr>
            <p:ph type="pic" idx="3"/>
          </p:nvPr>
        </p:nvSpPr>
        <p:spPr>
          <a:xfrm>
            <a:off x="3112725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92" name="Google Shape;92;p45"/>
          <p:cNvSpPr>
            <a:spLocks noGrp="1"/>
          </p:cNvSpPr>
          <p:nvPr>
            <p:ph type="pic" idx="4"/>
          </p:nvPr>
        </p:nvSpPr>
        <p:spPr>
          <a:xfrm>
            <a:off x="6113162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E46962"/>
          </p15:clr>
        </p15:guide>
        <p15:guide id="2" pos="1916">
          <p15:clr>
            <a:srgbClr val="E46962"/>
          </p15:clr>
        </p15:guide>
        <p15:guide id="3" pos="1948">
          <p15:clr>
            <a:srgbClr val="E46962"/>
          </p15:clr>
        </p15:guide>
        <p15:guide id="4" pos="3812">
          <p15:clr>
            <a:srgbClr val="E46962"/>
          </p15:clr>
        </p15:guide>
        <p15:guide id="5" pos="3844">
          <p15:clr>
            <a:srgbClr val="E46962"/>
          </p15:clr>
        </p15:guide>
        <p15:guide id="6" orient="horz" pos="45">
          <p15:clr>
            <a:srgbClr val="E46962"/>
          </p15:clr>
        </p15:guide>
        <p15:guide id="7" orient="horz" pos="3195">
          <p15:clr>
            <a:srgbClr val="E46962"/>
          </p15:clr>
        </p15:guide>
        <p15:guide id="8" pos="5708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 2">
  <p:cSld name="BLANK_1_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>
            <a:spLocks noGrp="1"/>
          </p:cNvSpPr>
          <p:nvPr>
            <p:ph type="pic" idx="2"/>
          </p:nvPr>
        </p:nvSpPr>
        <p:spPr>
          <a:xfrm>
            <a:off x="97169" y="1759050"/>
            <a:ext cx="4170000" cy="3313800"/>
          </a:xfrm>
          <a:prstGeom prst="roundRect">
            <a:avLst>
              <a:gd name="adj" fmla="val 3291"/>
            </a:avLst>
          </a:prstGeom>
          <a:noFill/>
          <a:ln>
            <a:noFill/>
          </a:ln>
        </p:spPr>
      </p:sp>
      <p:sp>
        <p:nvSpPr>
          <p:cNvPr id="95" name="Google Shape;95;p46"/>
          <p:cNvSpPr>
            <a:spLocks noGrp="1"/>
          </p:cNvSpPr>
          <p:nvPr>
            <p:ph type="pic" idx="3"/>
          </p:nvPr>
        </p:nvSpPr>
        <p:spPr>
          <a:xfrm>
            <a:off x="97169" y="78800"/>
            <a:ext cx="4170000" cy="1570200"/>
          </a:xfrm>
          <a:prstGeom prst="roundRect">
            <a:avLst>
              <a:gd name="adj" fmla="val 6162"/>
            </a:avLst>
          </a:prstGeom>
          <a:noFill/>
          <a:ln>
            <a:noFill/>
          </a:ln>
        </p:spPr>
      </p:sp>
      <p:sp>
        <p:nvSpPr>
          <p:cNvPr id="96" name="Google Shape;96;p46"/>
          <p:cNvSpPr>
            <a:spLocks noGrp="1"/>
          </p:cNvSpPr>
          <p:nvPr>
            <p:ph type="pic" idx="4"/>
          </p:nvPr>
        </p:nvSpPr>
        <p:spPr>
          <a:xfrm>
            <a:off x="4371150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  <p:sp>
        <p:nvSpPr>
          <p:cNvPr id="97" name="Google Shape;97;p46"/>
          <p:cNvSpPr>
            <a:spLocks noGrp="1"/>
          </p:cNvSpPr>
          <p:nvPr>
            <p:ph type="pic" idx="5"/>
          </p:nvPr>
        </p:nvSpPr>
        <p:spPr>
          <a:xfrm>
            <a:off x="6760531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">
          <p15:clr>
            <a:srgbClr val="E46962"/>
          </p15:clr>
        </p15:guide>
        <p15:guide id="2" pos="1916">
          <p15:clr>
            <a:srgbClr val="E46962"/>
          </p15:clr>
        </p15:guide>
        <p15:guide id="3" pos="1948">
          <p15:clr>
            <a:srgbClr val="E46962"/>
          </p15:clr>
        </p15:guide>
        <p15:guide id="4" pos="3812">
          <p15:clr>
            <a:srgbClr val="E46962"/>
          </p15:clr>
        </p15:guide>
        <p15:guide id="5" pos="3844">
          <p15:clr>
            <a:srgbClr val="E46962"/>
          </p15:clr>
        </p15:guide>
        <p15:guide id="6" orient="horz" pos="45">
          <p15:clr>
            <a:srgbClr val="E46962"/>
          </p15:clr>
        </p15:guide>
        <p15:guide id="7" orient="horz" pos="3195">
          <p15:clr>
            <a:srgbClr val="E46962"/>
          </p15:clr>
        </p15:guide>
        <p15:guide id="8" pos="5708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OBJECT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7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1">
  <p:cSld name="OBJECT_3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48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 1">
  <p:cSld name="OBJECT_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09400" cy="1212300"/>
          </a:xfrm>
          <a:prstGeom prst="rect">
            <a:avLst/>
          </a:prstGeom>
          <a:solidFill>
            <a:srgbClr val="C41D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sz="360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body" idx="1"/>
          </p:nvPr>
        </p:nvSpPr>
        <p:spPr>
          <a:xfrm>
            <a:off x="303029" y="1496810"/>
            <a:ext cx="8308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•"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13" name="Google Shape;113;p49"/>
          <p:cNvPicPr preferRelativeResize="0"/>
          <p:nvPr/>
        </p:nvPicPr>
        <p:blipFill rotWithShape="1">
          <a:blip r:embed="rId2">
            <a:alphaModFix/>
          </a:blip>
          <a:srcRect l="8627" t="4830" r="3959" b="7333"/>
          <a:stretch/>
        </p:blipFill>
        <p:spPr>
          <a:xfrm>
            <a:off x="6209413" y="0"/>
            <a:ext cx="2934584" cy="121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/>
          <p:nvPr/>
        </p:nvSpPr>
        <p:spPr>
          <a:xfrm>
            <a:off x="4664325" y="75125"/>
            <a:ext cx="4387200" cy="4993200"/>
          </a:xfrm>
          <a:prstGeom prst="roundRect">
            <a:avLst>
              <a:gd name="adj" fmla="val 5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3" name="Google Shape;13;p27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40452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40452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body" idx="2"/>
          </p:nvPr>
        </p:nvSpPr>
        <p:spPr>
          <a:xfrm>
            <a:off x="4939500" y="398450"/>
            <a:ext cx="3837000" cy="4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6" name="Google Shape;16;p27"/>
          <p:cNvGrpSpPr/>
          <p:nvPr/>
        </p:nvGrpSpPr>
        <p:grpSpPr>
          <a:xfrm>
            <a:off x="324143" y="212825"/>
            <a:ext cx="3750857" cy="108000"/>
            <a:chOff x="324143" y="212825"/>
            <a:chExt cx="3750857" cy="108000"/>
          </a:xfrm>
        </p:grpSpPr>
        <p:pic>
          <p:nvPicPr>
            <p:cNvPr id="17" name="Google Shape;17;p27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18;p27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6" name="Google Shape;116;p5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TITLE_AND_BODY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1"/>
          <p:cNvSpPr>
            <a:spLocks noGrp="1"/>
          </p:cNvSpPr>
          <p:nvPr>
            <p:ph type="pic" idx="2"/>
          </p:nvPr>
        </p:nvSpPr>
        <p:spPr>
          <a:xfrm>
            <a:off x="726742" y="1371600"/>
            <a:ext cx="2333700" cy="23337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2">
  <p:cSld name="Vuoto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2">
  <p:cSld name="BLANK_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3">
  <p:cSld name="Vuoto_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26" name="Google Shape;12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475" y="142875"/>
            <a:ext cx="614361" cy="614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6"/>
          <p:cNvSpPr txBox="1">
            <a:spLocks noGrp="1"/>
          </p:cNvSpPr>
          <p:nvPr>
            <p:ph type="sldNum" idx="12"/>
          </p:nvPr>
        </p:nvSpPr>
        <p:spPr>
          <a:xfrm>
            <a:off x="8307392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">
  <p:cSld name="1_Solo titolo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2" name="Google Shape;132;p57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33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133" name="Google Shape;133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7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4">
  <p:cSld name="BLANK_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58"/>
          <p:cNvPicPr preferRelativeResize="0"/>
          <p:nvPr/>
        </p:nvPicPr>
        <p:blipFill rotWithShape="1">
          <a:blip r:embed="rId2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 1">
  <p:cSld name="1_Solo titolo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21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5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14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59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33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141" name="Google Shape;14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9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6" y="579938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28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22" name="Google Shape;22;p28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23;p28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" name="Google Shape;24;p2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solidFill>
          <a:srgbClr val="000000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0"/>
          <p:cNvSpPr txBox="1">
            <a:spLocks noGrp="1"/>
          </p:cNvSpPr>
          <p:nvPr>
            <p:ph type="title"/>
          </p:nvPr>
        </p:nvSpPr>
        <p:spPr>
          <a:xfrm>
            <a:off x="452438" y="357188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0"/>
          <p:cNvSpPr txBox="1">
            <a:spLocks noGrp="1"/>
          </p:cNvSpPr>
          <p:nvPr>
            <p:ph type="body" idx="1"/>
          </p:nvPr>
        </p:nvSpPr>
        <p:spPr>
          <a:xfrm>
            <a:off x="452438" y="842236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"/>
              <a:buNone/>
              <a:defRPr sz="2100" b="1">
                <a:solidFill>
                  <a:srgbClr val="FFFFFF"/>
                </a:solidFill>
              </a:defRPr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60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●"/>
              <a:defRPr>
                <a:solidFill>
                  <a:srgbClr val="FFFFFF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○"/>
              <a:defRPr>
                <a:solidFill>
                  <a:srgbClr val="FFFFFF"/>
                </a:solidFill>
              </a:defRPr>
            </a:lvl2pPr>
            <a:lvl3pPr marL="1371600" lvl="2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■"/>
              <a:defRPr>
                <a:solidFill>
                  <a:srgbClr val="FFFFFF"/>
                </a:solidFill>
              </a:defRPr>
            </a:lvl3pPr>
            <a:lvl4pPr marL="1828800" lvl="3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●"/>
              <a:defRPr>
                <a:solidFill>
                  <a:srgbClr val="FFFFFF"/>
                </a:solidFill>
              </a:defRPr>
            </a:lvl4pPr>
            <a:lvl5pPr marL="2286000" lvl="4" indent="-3683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Helvetica Neue"/>
              <a:buChar char="○"/>
              <a:defRPr>
                <a:solidFill>
                  <a:srgbClr val="FFFFFF"/>
                </a:solidFill>
              </a:defRPr>
            </a:lvl5pPr>
            <a:lvl6pPr marL="2743200" lvl="5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6pPr>
            <a:lvl7pPr marL="3200400" lvl="6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  <a:defRPr/>
            </a:lvl7pPr>
            <a:lvl8pPr marL="3657600" lvl="7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○"/>
              <a:defRPr/>
            </a:lvl8pPr>
            <a:lvl9pPr marL="4114800" lvl="8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60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ITLE_AND_BODY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1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 1">
  <p:cSld name="TITLE_AND_BODY_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3"/>
          <p:cNvSpPr txBox="1">
            <a:spLocks noGrp="1"/>
          </p:cNvSpPr>
          <p:nvPr>
            <p:ph type="sldNum" idx="12"/>
          </p:nvPr>
        </p:nvSpPr>
        <p:spPr>
          <a:xfrm>
            <a:off x="8282454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54" name="Google Shape;154;p63"/>
          <p:cNvSpPr>
            <a:spLocks noGrp="1"/>
          </p:cNvSpPr>
          <p:nvPr>
            <p:ph type="pic" idx="2"/>
          </p:nvPr>
        </p:nvSpPr>
        <p:spPr>
          <a:xfrm>
            <a:off x="7275065" y="912030"/>
            <a:ext cx="1869000" cy="4231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 1">
  <p:cSld name="TITLE_AND_BODY_4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4"/>
          <p:cNvSpPr>
            <a:spLocks noGrp="1"/>
          </p:cNvSpPr>
          <p:nvPr>
            <p:ph type="pic" idx="2"/>
          </p:nvPr>
        </p:nvSpPr>
        <p:spPr>
          <a:xfrm>
            <a:off x="726742" y="1371600"/>
            <a:ext cx="2333700" cy="23337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6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olo e contenuto">
  <p:cSld name="2_Titolo e contenuto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5"/>
          <p:cNvSpPr txBox="1">
            <a:spLocks noGrp="1"/>
          </p:cNvSpPr>
          <p:nvPr>
            <p:ph type="title"/>
          </p:nvPr>
        </p:nvSpPr>
        <p:spPr>
          <a:xfrm>
            <a:off x="481962" y="325583"/>
            <a:ext cx="83724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300">
                <a:latin typeface="Ultra"/>
                <a:ea typeface="Ultra"/>
                <a:cs typeface="Ultra"/>
                <a:sym typeface="Ultra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 1">
  <p:cSld name="BLANK_1_2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2">
  <p:cSld name="OBJECT_4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6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67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0" name="Google Shape;170;p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1" name="Google Shape;171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72" name="Google Shape;172;p68"/>
          <p:cNvPicPr preferRelativeResize="0"/>
          <p:nvPr/>
        </p:nvPicPr>
        <p:blipFill rotWithShape="1">
          <a:blip r:embed="rId2">
            <a:alphaModFix/>
          </a:blip>
          <a:srcRect t="10207" b="1478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5" name="Google Shape;175;p6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177" name="Google Shape;177;p69"/>
          <p:cNvPicPr preferRelativeResize="0"/>
          <p:nvPr/>
        </p:nvPicPr>
        <p:blipFill rotWithShape="1">
          <a:blip r:embed="rId2">
            <a:alphaModFix/>
          </a:blip>
          <a:srcRect t="10207" b="1478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27" name="Google Shape;27;p29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28" name="Google Shape;28;p29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9" name="Google Shape;29;p29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" name="Google Shape;30;p29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3">
  <p:cSld name="OBJECT_5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7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7_Custom Layout">
  <p:cSld name="27_Custom Layout">
    <p:bg>
      <p:bgPr>
        <a:solidFill>
          <a:schemeClr val="accen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1"/>
          <p:cNvSpPr txBox="1">
            <a:spLocks noGrp="1"/>
          </p:cNvSpPr>
          <p:nvPr>
            <p:ph type="sldNum" idx="12"/>
          </p:nvPr>
        </p:nvSpPr>
        <p:spPr>
          <a:xfrm>
            <a:off x="8282454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86" name="Google Shape;186;p71"/>
          <p:cNvSpPr txBox="1">
            <a:spLocks noGrp="1"/>
          </p:cNvSpPr>
          <p:nvPr>
            <p:ph type="title"/>
          </p:nvPr>
        </p:nvSpPr>
        <p:spPr>
          <a:xfrm>
            <a:off x="1654628" y="770054"/>
            <a:ext cx="34317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71"/>
          <p:cNvSpPr>
            <a:spLocks noGrp="1"/>
          </p:cNvSpPr>
          <p:nvPr>
            <p:ph type="pic" idx="2"/>
          </p:nvPr>
        </p:nvSpPr>
        <p:spPr>
          <a:xfrm>
            <a:off x="7422695" y="-3290"/>
            <a:ext cx="1285800" cy="1622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4">
  <p:cSld name="OBJECT_6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7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elle e grafici 1">
  <p:cSld name="Tabelle e grafici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982" y="238940"/>
            <a:ext cx="514582" cy="17152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3"/>
          <p:cNvSpPr txBox="1">
            <a:spLocks noGrp="1"/>
          </p:cNvSpPr>
          <p:nvPr>
            <p:ph type="body" idx="1"/>
          </p:nvPr>
        </p:nvSpPr>
        <p:spPr>
          <a:xfrm>
            <a:off x="6459278" y="232609"/>
            <a:ext cx="2440800" cy="165300"/>
          </a:xfrm>
          <a:prstGeom prst="rect">
            <a:avLst/>
          </a:prstGeom>
          <a:solidFill>
            <a:srgbClr val="D7FF73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marR="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73"/>
          <p:cNvSpPr txBox="1">
            <a:spLocks noGrp="1"/>
          </p:cNvSpPr>
          <p:nvPr>
            <p:ph type="body" idx="2"/>
          </p:nvPr>
        </p:nvSpPr>
        <p:spPr>
          <a:xfrm>
            <a:off x="476982" y="659422"/>
            <a:ext cx="3613500" cy="1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1" i="0" u="none" strike="noStrike" cap="none">
                <a:solidFill>
                  <a:schemeClr val="dk1"/>
                </a:solidFill>
                <a:highlight>
                  <a:srgbClr val="D7FF73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73"/>
          <p:cNvSpPr txBox="1">
            <a:spLocks noGrp="1"/>
          </p:cNvSpPr>
          <p:nvPr>
            <p:ph type="body" idx="3"/>
          </p:nvPr>
        </p:nvSpPr>
        <p:spPr>
          <a:xfrm>
            <a:off x="476982" y="4474684"/>
            <a:ext cx="38412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5">
  <p:cSld name="OBJECT_7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7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e immagine">
  <p:cSld name="Testo e immagine">
    <p:bg>
      <p:bgPr>
        <a:solidFill>
          <a:schemeClr val="lt1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5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75"/>
          <p:cNvSpPr txBox="1">
            <a:spLocks noGrp="1"/>
          </p:cNvSpPr>
          <p:nvPr>
            <p:ph type="body" idx="1"/>
          </p:nvPr>
        </p:nvSpPr>
        <p:spPr>
          <a:xfrm>
            <a:off x="6459278" y="232609"/>
            <a:ext cx="2440800" cy="165300"/>
          </a:xfrm>
          <a:prstGeom prst="rect">
            <a:avLst/>
          </a:prstGeom>
          <a:solidFill>
            <a:srgbClr val="D7FF73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marR="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75"/>
          <p:cNvSpPr txBox="1">
            <a:spLocks noGrp="1"/>
          </p:cNvSpPr>
          <p:nvPr>
            <p:ph type="body" idx="3"/>
          </p:nvPr>
        </p:nvSpPr>
        <p:spPr>
          <a:xfrm>
            <a:off x="5055008" y="985193"/>
            <a:ext cx="3613500" cy="14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rgbClr val="D7FF73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9" name="Google Shape;209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6982" y="238940"/>
            <a:ext cx="514582" cy="171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75"/>
          <p:cNvSpPr txBox="1">
            <a:spLocks noGrp="1"/>
          </p:cNvSpPr>
          <p:nvPr>
            <p:ph type="body" idx="4"/>
          </p:nvPr>
        </p:nvSpPr>
        <p:spPr>
          <a:xfrm>
            <a:off x="5041106" y="2605091"/>
            <a:ext cx="3645600" cy="3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lt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75"/>
          <p:cNvSpPr txBox="1">
            <a:spLocks noGrp="1"/>
          </p:cNvSpPr>
          <p:nvPr>
            <p:ph type="body" idx="5"/>
          </p:nvPr>
        </p:nvSpPr>
        <p:spPr>
          <a:xfrm>
            <a:off x="5041106" y="3174444"/>
            <a:ext cx="3624300" cy="12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4" name="Google Shape;214;p7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216" name="Google Shape;216;p76"/>
          <p:cNvPicPr preferRelativeResize="0"/>
          <p:nvPr/>
        </p:nvPicPr>
        <p:blipFill rotWithShape="1">
          <a:blip r:embed="rId2">
            <a:alphaModFix/>
          </a:blip>
          <a:srcRect t="10207" b="1478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 1 1">
  <p:cSld name="BLANK_1_3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LE_6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8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8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000"/>
            </a:lvl5pPr>
            <a:lvl6pPr marL="2743200" lvl="5" indent="-2921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/>
            </a:lvl6pPr>
            <a:lvl7pPr marL="3200400" lvl="6" indent="-2921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/>
            </a:lvl7pPr>
            <a:lvl8pPr marL="3657600" lvl="7" indent="-2921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/>
            </a:lvl8pPr>
            <a:lvl9pPr marL="4114800" lvl="8" indent="-292100" algn="l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222" name="Google Shape;222;p78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900" cy="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800" tIns="26800" rIns="26800" bIns="26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6">
  <p:cSld name="OBJECT_8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6" name="Google Shape;226;p7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79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Google Shape;228;p7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 1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3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33" name="Google Shape;33;p33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" name="Google Shape;34;p33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5" name="Google Shape;35;p33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" name="Google Shape;36;p33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8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2" name="Google Shape;232;p8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AND_BODY_5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81"/>
          <p:cNvSpPr txBox="1">
            <a:spLocks noGrp="1"/>
          </p:cNvSpPr>
          <p:nvPr>
            <p:ph type="sldNum" idx="12"/>
          </p:nvPr>
        </p:nvSpPr>
        <p:spPr>
          <a:xfrm>
            <a:off x="4419600" y="4629150"/>
            <a:ext cx="2133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10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8">
  <p:cSld name="TITLE_8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8" name="Google Shape;238;p8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9" name="Google Shape;239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4">
  <p:cSld name="vuoto4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83" descr="C:\Users\Stage\Desktop\elementigraficiestiliperallinearsi\www.png"/>
          <p:cNvPicPr preferRelativeResize="0"/>
          <p:nvPr/>
        </p:nvPicPr>
        <p:blipFill rotWithShape="1">
          <a:blip r:embed="rId2">
            <a:alphaModFix/>
          </a:blip>
          <a:srcRect r="13681" b="43588"/>
          <a:stretch/>
        </p:blipFill>
        <p:spPr>
          <a:xfrm>
            <a:off x="6717401" y="4612001"/>
            <a:ext cx="2426599" cy="531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4 1">
  <p:cSld name="vuoto4_1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OBJECT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5"/>
          <p:cNvSpPr txBox="1">
            <a:spLocks noGrp="1"/>
          </p:cNvSpPr>
          <p:nvPr>
            <p:ph type="body" idx="1"/>
          </p:nvPr>
        </p:nvSpPr>
        <p:spPr>
          <a:xfrm>
            <a:off x="303029" y="1496810"/>
            <a:ext cx="8308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•"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9">
  <p:cSld name="TITLE_9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8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7" name="Google Shape;247;p8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8" name="Google Shape;248;p8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 2">
  <p:cSld name="OBJECT_10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7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09400" cy="1212300"/>
          </a:xfrm>
          <a:prstGeom prst="rect">
            <a:avLst/>
          </a:prstGeom>
          <a:solidFill>
            <a:srgbClr val="C41D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Impact"/>
              <a:buNone/>
              <a:defRPr sz="360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1400"/>
            </a:lvl9pPr>
          </a:lstStyle>
          <a:p>
            <a:endParaRPr/>
          </a:p>
        </p:txBody>
      </p:sp>
      <p:sp>
        <p:nvSpPr>
          <p:cNvPr id="251" name="Google Shape;251;p87"/>
          <p:cNvSpPr txBox="1">
            <a:spLocks noGrp="1"/>
          </p:cNvSpPr>
          <p:nvPr>
            <p:ph type="body" idx="1"/>
          </p:nvPr>
        </p:nvSpPr>
        <p:spPr>
          <a:xfrm>
            <a:off x="303029" y="1496810"/>
            <a:ext cx="8308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"/>
              <a:buChar char="•"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52" name="Google Shape;252;p87"/>
          <p:cNvPicPr preferRelativeResize="0"/>
          <p:nvPr/>
        </p:nvPicPr>
        <p:blipFill rotWithShape="1">
          <a:blip r:embed="rId2">
            <a:alphaModFix/>
          </a:blip>
          <a:srcRect l="8627" t="4830" r="3959" b="7333"/>
          <a:stretch/>
        </p:blipFill>
        <p:spPr>
          <a:xfrm>
            <a:off x="6209413" y="0"/>
            <a:ext cx="2934584" cy="121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_1">
  <p:cSld name="TITLE_AND_BODY_1_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6" name="Google Shape;256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7">
  <p:cSld name="OBJECT_1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8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0" name="Google Shape;260;p8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89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t 01">
  <p:cSld name="Txt 0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0"/>
          <p:cNvSpPr txBox="1">
            <a:spLocks noGrp="1"/>
          </p:cNvSpPr>
          <p:nvPr>
            <p:ph type="body" idx="1"/>
          </p:nvPr>
        </p:nvSpPr>
        <p:spPr>
          <a:xfrm>
            <a:off x="161925" y="114300"/>
            <a:ext cx="42867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90"/>
          <p:cNvSpPr txBox="1">
            <a:spLocks noGrp="1"/>
          </p:cNvSpPr>
          <p:nvPr>
            <p:ph type="body" idx="2"/>
          </p:nvPr>
        </p:nvSpPr>
        <p:spPr>
          <a:xfrm>
            <a:off x="161925" y="323850"/>
            <a:ext cx="42867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90"/>
          <p:cNvSpPr txBox="1">
            <a:spLocks noGrp="1"/>
          </p:cNvSpPr>
          <p:nvPr>
            <p:ph type="body" idx="3"/>
          </p:nvPr>
        </p:nvSpPr>
        <p:spPr>
          <a:xfrm>
            <a:off x="4641850" y="114300"/>
            <a:ext cx="4286700" cy="44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90"/>
          <p:cNvSpPr txBox="1">
            <a:spLocks noGrp="1"/>
          </p:cNvSpPr>
          <p:nvPr>
            <p:ph type="sldNum" idx="12"/>
          </p:nvPr>
        </p:nvSpPr>
        <p:spPr>
          <a:xfrm>
            <a:off x="8833615" y="4859139"/>
            <a:ext cx="1575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xt 2 columns">
  <p:cSld name="Txt 2 columns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1"/>
          <p:cNvSpPr txBox="1"/>
          <p:nvPr/>
        </p:nvSpPr>
        <p:spPr>
          <a:xfrm>
            <a:off x="144462" y="4856162"/>
            <a:ext cx="21447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justgood tourism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1"/>
          <p:cNvSpPr txBox="1">
            <a:spLocks noGrp="1"/>
          </p:cNvSpPr>
          <p:nvPr>
            <p:ph type="body" idx="1"/>
          </p:nvPr>
        </p:nvSpPr>
        <p:spPr>
          <a:xfrm>
            <a:off x="161925" y="114300"/>
            <a:ext cx="4286700" cy="4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71" name="Google Shape;271;p91"/>
          <p:cNvSpPr txBox="1">
            <a:spLocks noGrp="1"/>
          </p:cNvSpPr>
          <p:nvPr>
            <p:ph type="body" idx="2"/>
          </p:nvPr>
        </p:nvSpPr>
        <p:spPr>
          <a:xfrm>
            <a:off x="161925" y="323850"/>
            <a:ext cx="42867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/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72" name="Google Shape;272;p91"/>
          <p:cNvSpPr txBox="1">
            <a:spLocks noGrp="1"/>
          </p:cNvSpPr>
          <p:nvPr>
            <p:ph type="body" idx="3"/>
          </p:nvPr>
        </p:nvSpPr>
        <p:spPr>
          <a:xfrm>
            <a:off x="160337" y="1120602"/>
            <a:ext cx="7334400" cy="3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marL="914400" lvl="1" indent="-2667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2pPr>
            <a:lvl3pPr marL="1371600" lvl="2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3pPr>
            <a:lvl4pPr marL="1828800" lvl="3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4pPr>
            <a:lvl5pPr marL="2286000" lvl="4" indent="-2667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5pPr>
            <a:lvl6pPr marL="2743200" lvl="5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6pPr>
            <a:lvl7pPr marL="3200400" lvl="6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●"/>
              <a:defRPr/>
            </a:lvl7pPr>
            <a:lvl8pPr marL="3657600" lvl="7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○"/>
              <a:defRPr/>
            </a:lvl8pPr>
            <a:lvl9pPr marL="4114800" lvl="8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91"/>
          <p:cNvSpPr txBox="1">
            <a:spLocks noGrp="1"/>
          </p:cNvSpPr>
          <p:nvPr>
            <p:ph type="sldNum" idx="12"/>
          </p:nvPr>
        </p:nvSpPr>
        <p:spPr>
          <a:xfrm>
            <a:off x="8834438" y="4857750"/>
            <a:ext cx="157500" cy="1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1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31"/>
          <p:cNvGrpSpPr/>
          <p:nvPr/>
        </p:nvGrpSpPr>
        <p:grpSpPr>
          <a:xfrm>
            <a:off x="324144" y="212825"/>
            <a:ext cx="8479757" cy="108000"/>
            <a:chOff x="324143" y="212825"/>
            <a:chExt cx="8479757" cy="108000"/>
          </a:xfrm>
        </p:grpSpPr>
        <p:pic>
          <p:nvPicPr>
            <p:cNvPr id="280" name="Google Shape;280;p31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1" name="Google Shape;281;p31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82" name="Google Shape;282;p3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">
  <p:cSld name="Intestazione della sezion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285" name="Google Shape;285;p32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286" name="Google Shape;286;p32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7" name="Google Shape;287;p32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8" name="Google Shape;288;p32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">
  <p:cSld name="Custom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 1">
  <p:cSld name="1_Titolo e contenuto 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6209400" cy="1212300"/>
          </a:xfrm>
          <a:prstGeom prst="rect">
            <a:avLst/>
          </a:prstGeom>
          <a:solidFill>
            <a:srgbClr val="C41D6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mpact"/>
              <a:buNone/>
              <a:defRPr sz="3600" i="0" u="none" strike="noStrike" cap="none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9pPr>
          </a:lstStyle>
          <a:p>
            <a:endParaRPr/>
          </a:p>
        </p:txBody>
      </p:sp>
      <p:sp>
        <p:nvSpPr>
          <p:cNvPr id="292" name="Google Shape;292;p129"/>
          <p:cNvSpPr txBox="1">
            <a:spLocks noGrp="1"/>
          </p:cNvSpPr>
          <p:nvPr>
            <p:ph type="body" idx="1"/>
          </p:nvPr>
        </p:nvSpPr>
        <p:spPr>
          <a:xfrm>
            <a:off x="303029" y="1496810"/>
            <a:ext cx="8308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Char char="•"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730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Roboto"/>
              <a:buChar char="•"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667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Roboto"/>
              <a:buChar char="•"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603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603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603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603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603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603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500"/>
              <a:buFont typeface="Roboto"/>
              <a:buChar char="•"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293" name="Google Shape;293;p129"/>
          <p:cNvPicPr preferRelativeResize="0"/>
          <p:nvPr/>
        </p:nvPicPr>
        <p:blipFill rotWithShape="1">
          <a:blip r:embed="rId2">
            <a:alphaModFix/>
          </a:blip>
          <a:srcRect l="8627" t="4830" r="3959" b="7333"/>
          <a:stretch/>
        </p:blipFill>
        <p:spPr>
          <a:xfrm>
            <a:off x="6209413" y="0"/>
            <a:ext cx="2934584" cy="1212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 type="title">
  <p:cSld name="TITL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u foto - Cambia sfondo">
  <p:cSld name="Logo su foto - Cambia sfon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6441">
              <a:alpha val="8941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C644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8" name="Google Shape;298;p131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2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01" name="Google Shape;301;p132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302" name="Google Shape;302;p132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3" name="Google Shape;303;p132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4" name="Google Shape;304;p132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 1">
  <p:cSld name="Intestazione della sezione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33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307" name="Google Shape;307;p133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8" name="Google Shape;308;p133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09" name="Google Shape;309;p133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10" name="Google Shape;310;p133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u foto - Cambia sfondo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6441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C644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1" name="Google Shape;41;p37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4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34"/>
          <p:cNvSpPr txBox="1">
            <a:spLocks noGrp="1"/>
          </p:cNvSpPr>
          <p:nvPr>
            <p:ph type="body" idx="1"/>
          </p:nvPr>
        </p:nvSpPr>
        <p:spPr>
          <a:xfrm>
            <a:off x="311700" y="1698712"/>
            <a:ext cx="8520600" cy="30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00"/>
              <a:buChar char="■"/>
              <a:defRPr/>
            </a:lvl9pPr>
          </a:lstStyle>
          <a:p>
            <a:endParaRPr/>
          </a:p>
        </p:txBody>
      </p:sp>
      <p:grpSp>
        <p:nvGrpSpPr>
          <p:cNvPr id="315" name="Google Shape;315;p134"/>
          <p:cNvGrpSpPr/>
          <p:nvPr/>
        </p:nvGrpSpPr>
        <p:grpSpPr>
          <a:xfrm>
            <a:off x="324144" y="212825"/>
            <a:ext cx="8479757" cy="108000"/>
            <a:chOff x="324143" y="212825"/>
            <a:chExt cx="8479757" cy="108000"/>
          </a:xfrm>
        </p:grpSpPr>
        <p:pic>
          <p:nvPicPr>
            <p:cNvPr id="316" name="Google Shape;316;p134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17" name="Google Shape;317;p134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5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5"/>
          <p:cNvSpPr txBox="1">
            <a:spLocks noGrp="1"/>
          </p:cNvSpPr>
          <p:nvPr>
            <p:ph type="body" idx="1"/>
          </p:nvPr>
        </p:nvSpPr>
        <p:spPr>
          <a:xfrm>
            <a:off x="3117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"/>
              <a:buChar char="●"/>
              <a:defRPr sz="1400"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1" name="Google Shape;321;p135"/>
          <p:cNvSpPr txBox="1">
            <a:spLocks noGrp="1"/>
          </p:cNvSpPr>
          <p:nvPr>
            <p:ph type="body" idx="2"/>
          </p:nvPr>
        </p:nvSpPr>
        <p:spPr>
          <a:xfrm>
            <a:off x="48324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"/>
              <a:buChar char="●"/>
              <a:defRPr sz="1400"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322" name="Google Shape;322;p135"/>
          <p:cNvGrpSpPr/>
          <p:nvPr/>
        </p:nvGrpSpPr>
        <p:grpSpPr>
          <a:xfrm>
            <a:off x="324144" y="212825"/>
            <a:ext cx="8479757" cy="108000"/>
            <a:chOff x="324143" y="212825"/>
            <a:chExt cx="8479757" cy="108000"/>
          </a:xfrm>
        </p:grpSpPr>
        <p:pic>
          <p:nvPicPr>
            <p:cNvPr id="323" name="Google Shape;323;p135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4" name="Google Shape;324;p135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5" name="Google Shape;325;p13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36"/>
          <p:cNvSpPr txBox="1">
            <a:spLocks noGrp="1"/>
          </p:cNvSpPr>
          <p:nvPr>
            <p:ph type="title"/>
          </p:nvPr>
        </p:nvSpPr>
        <p:spPr>
          <a:xfrm>
            <a:off x="311700" y="552925"/>
            <a:ext cx="259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2400"/>
            </a:lvl9pPr>
          </a:lstStyle>
          <a:p>
            <a:endParaRPr/>
          </a:p>
        </p:txBody>
      </p:sp>
      <p:sp>
        <p:nvSpPr>
          <p:cNvPr id="328" name="Google Shape;328;p136"/>
          <p:cNvSpPr txBox="1">
            <a:spLocks noGrp="1"/>
          </p:cNvSpPr>
          <p:nvPr>
            <p:ph type="body" idx="1"/>
          </p:nvPr>
        </p:nvSpPr>
        <p:spPr>
          <a:xfrm>
            <a:off x="311700" y="1708425"/>
            <a:ext cx="2595900" cy="3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603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"/>
              <a:buChar char="●"/>
              <a:defRPr sz="1200"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 sz="1200"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 sz="1200"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 sz="1200"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329" name="Google Shape;329;p136"/>
          <p:cNvGrpSpPr/>
          <p:nvPr/>
        </p:nvGrpSpPr>
        <p:grpSpPr>
          <a:xfrm>
            <a:off x="324144" y="212825"/>
            <a:ext cx="2528057" cy="108000"/>
            <a:chOff x="324143" y="212825"/>
            <a:chExt cx="2528057" cy="108000"/>
          </a:xfrm>
        </p:grpSpPr>
        <p:pic>
          <p:nvPicPr>
            <p:cNvPr id="330" name="Google Shape;330;p136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1" name="Google Shape;331;p136"/>
            <p:cNvCxnSpPr/>
            <p:nvPr/>
          </p:nvCxnSpPr>
          <p:spPr>
            <a:xfrm>
              <a:off x="663700" y="266825"/>
              <a:ext cx="2188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32" name="Google Shape;332;p136"/>
          <p:cNvSpPr>
            <a:spLocks noGrp="1"/>
          </p:cNvSpPr>
          <p:nvPr>
            <p:ph type="pic" idx="2"/>
          </p:nvPr>
        </p:nvSpPr>
        <p:spPr>
          <a:xfrm>
            <a:off x="3275550" y="118125"/>
            <a:ext cx="5745600" cy="4907400"/>
          </a:xfrm>
          <a:prstGeom prst="roundRect">
            <a:avLst>
              <a:gd name="adj" fmla="val 260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7"/>
          <p:cNvSpPr txBox="1">
            <a:spLocks noGrp="1"/>
          </p:cNvSpPr>
          <p:nvPr>
            <p:ph type="title"/>
          </p:nvPr>
        </p:nvSpPr>
        <p:spPr>
          <a:xfrm>
            <a:off x="792650" y="526350"/>
            <a:ext cx="75585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335" name="Google Shape;335;p137"/>
          <p:cNvGrpSpPr/>
          <p:nvPr/>
        </p:nvGrpSpPr>
        <p:grpSpPr>
          <a:xfrm>
            <a:off x="324147" y="212824"/>
            <a:ext cx="8411028" cy="108000"/>
            <a:chOff x="4455447" y="212824"/>
            <a:chExt cx="8411028" cy="108000"/>
          </a:xfrm>
        </p:grpSpPr>
        <p:pic>
          <p:nvPicPr>
            <p:cNvPr id="336" name="Google Shape;336;p137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7" name="Google Shape;337;p137"/>
            <p:cNvCxnSpPr/>
            <p:nvPr/>
          </p:nvCxnSpPr>
          <p:spPr>
            <a:xfrm>
              <a:off x="4927875" y="266825"/>
              <a:ext cx="7938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38"/>
          <p:cNvSpPr/>
          <p:nvPr/>
        </p:nvSpPr>
        <p:spPr>
          <a:xfrm>
            <a:off x="4664325" y="75125"/>
            <a:ext cx="4387200" cy="4993200"/>
          </a:xfrm>
          <a:prstGeom prst="roundRect">
            <a:avLst>
              <a:gd name="adj" fmla="val 583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40" name="Google Shape;340;p138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40452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9pPr>
          </a:lstStyle>
          <a:p>
            <a:endParaRPr/>
          </a:p>
        </p:txBody>
      </p:sp>
      <p:sp>
        <p:nvSpPr>
          <p:cNvPr id="341" name="Google Shape;341;p138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40452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9pPr>
          </a:lstStyle>
          <a:p>
            <a:endParaRPr/>
          </a:p>
        </p:txBody>
      </p:sp>
      <p:sp>
        <p:nvSpPr>
          <p:cNvPr id="342" name="Google Shape;342;p138"/>
          <p:cNvSpPr txBox="1">
            <a:spLocks noGrp="1"/>
          </p:cNvSpPr>
          <p:nvPr>
            <p:ph type="body" idx="2"/>
          </p:nvPr>
        </p:nvSpPr>
        <p:spPr>
          <a:xfrm>
            <a:off x="4939500" y="398450"/>
            <a:ext cx="3837000" cy="4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730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Char char="●"/>
              <a:defRPr>
                <a:solidFill>
                  <a:schemeClr val="lt1"/>
                </a:solidFill>
              </a:defRPr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■"/>
              <a:defRPr>
                <a:solidFill>
                  <a:schemeClr val="lt1"/>
                </a:solidFill>
              </a:defRPr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■"/>
              <a:defRPr>
                <a:solidFill>
                  <a:schemeClr val="lt1"/>
                </a:solidFill>
              </a:defRPr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●"/>
              <a:defRPr>
                <a:solidFill>
                  <a:schemeClr val="lt1"/>
                </a:solidFill>
              </a:defRPr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500"/>
              <a:buChar char="○"/>
              <a:defRPr>
                <a:solidFill>
                  <a:schemeClr val="lt1"/>
                </a:solidFill>
              </a:defRPr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343" name="Google Shape;343;p138"/>
          <p:cNvGrpSpPr/>
          <p:nvPr/>
        </p:nvGrpSpPr>
        <p:grpSpPr>
          <a:xfrm>
            <a:off x="324144" y="212825"/>
            <a:ext cx="3750857" cy="108000"/>
            <a:chOff x="324143" y="212825"/>
            <a:chExt cx="3750857" cy="108000"/>
          </a:xfrm>
        </p:grpSpPr>
        <p:pic>
          <p:nvPicPr>
            <p:cNvPr id="344" name="Google Shape;344;p138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5" name="Google Shape;345;p138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della sezione e descrizione 1">
  <p:cSld name="Titolo della sezione e descrizione 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9"/>
          <p:cNvSpPr>
            <a:spLocks noGrp="1"/>
          </p:cNvSpPr>
          <p:nvPr>
            <p:ph type="pic" idx="2"/>
          </p:nvPr>
        </p:nvSpPr>
        <p:spPr>
          <a:xfrm>
            <a:off x="4436850" y="70650"/>
            <a:ext cx="4584300" cy="5002200"/>
          </a:xfrm>
          <a:prstGeom prst="roundRect">
            <a:avLst>
              <a:gd name="adj" fmla="val 3411"/>
            </a:avLst>
          </a:prstGeom>
          <a:noFill/>
          <a:ln>
            <a:noFill/>
          </a:ln>
        </p:spPr>
      </p:sp>
      <p:sp>
        <p:nvSpPr>
          <p:cNvPr id="348" name="Google Shape;348;p139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39561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9pPr>
          </a:lstStyle>
          <a:p>
            <a:endParaRPr/>
          </a:p>
        </p:txBody>
      </p:sp>
      <p:sp>
        <p:nvSpPr>
          <p:cNvPr id="349" name="Google Shape;349;p139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39561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2100"/>
            </a:lvl9pPr>
          </a:lstStyle>
          <a:p>
            <a:endParaRPr/>
          </a:p>
        </p:txBody>
      </p:sp>
      <p:grpSp>
        <p:nvGrpSpPr>
          <p:cNvPr id="350" name="Google Shape;350;p139"/>
          <p:cNvGrpSpPr/>
          <p:nvPr/>
        </p:nvGrpSpPr>
        <p:grpSpPr>
          <a:xfrm>
            <a:off x="324144" y="212825"/>
            <a:ext cx="3750857" cy="108000"/>
            <a:chOff x="324143" y="212825"/>
            <a:chExt cx="3750857" cy="108000"/>
          </a:xfrm>
        </p:grpSpPr>
        <p:pic>
          <p:nvPicPr>
            <p:cNvPr id="351" name="Google Shape;351;p139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2" name="Google Shape;352;p139"/>
            <p:cNvCxnSpPr/>
            <p:nvPr/>
          </p:nvCxnSpPr>
          <p:spPr>
            <a:xfrm>
              <a:off x="663700" y="266825"/>
              <a:ext cx="3411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0"/>
          <p:cNvSpPr txBox="1">
            <a:spLocks noGrp="1"/>
          </p:cNvSpPr>
          <p:nvPr>
            <p:ph type="body" idx="1"/>
          </p:nvPr>
        </p:nvSpPr>
        <p:spPr>
          <a:xfrm>
            <a:off x="378625" y="4670275"/>
            <a:ext cx="83616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  <a:defRPr sz="1200"/>
            </a:lvl1pPr>
            <a:lvl2pPr marL="914400" lvl="1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○"/>
              <a:defRPr/>
            </a:lvl2pPr>
            <a:lvl3pPr marL="1371600" lvl="2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■"/>
              <a:defRPr/>
            </a:lvl3pPr>
            <a:lvl4pPr marL="1828800" lvl="3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●"/>
              <a:defRPr/>
            </a:lvl4pPr>
            <a:lvl5pPr marL="2286000" lvl="4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○"/>
              <a:defRPr/>
            </a:lvl5pPr>
            <a:lvl6pPr marL="2743200" lvl="5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■"/>
              <a:defRPr/>
            </a:lvl6pPr>
            <a:lvl7pPr marL="3200400" lvl="6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●"/>
              <a:defRPr/>
            </a:lvl7pPr>
            <a:lvl8pPr marL="3657600" lvl="7" indent="-26035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500"/>
              <a:buChar char="○"/>
              <a:defRPr/>
            </a:lvl8pPr>
            <a:lvl9pPr marL="4114800" lvl="8" indent="-26035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500"/>
              <a:buChar char="■"/>
              <a:defRPr/>
            </a:lvl9pPr>
          </a:lstStyle>
          <a:p>
            <a:endParaRPr/>
          </a:p>
        </p:txBody>
      </p:sp>
      <p:grpSp>
        <p:nvGrpSpPr>
          <p:cNvPr id="355" name="Google Shape;355;p140"/>
          <p:cNvGrpSpPr/>
          <p:nvPr/>
        </p:nvGrpSpPr>
        <p:grpSpPr>
          <a:xfrm>
            <a:off x="324144" y="212825"/>
            <a:ext cx="8479757" cy="108000"/>
            <a:chOff x="324143" y="212825"/>
            <a:chExt cx="8479757" cy="108000"/>
          </a:xfrm>
        </p:grpSpPr>
        <p:pic>
          <p:nvPicPr>
            <p:cNvPr id="356" name="Google Shape;356;p140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7" name="Google Shape;357;p140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58" name="Google Shape;358;p140"/>
          <p:cNvSpPr>
            <a:spLocks noGrp="1"/>
          </p:cNvSpPr>
          <p:nvPr>
            <p:ph type="pic" idx="2"/>
          </p:nvPr>
        </p:nvSpPr>
        <p:spPr>
          <a:xfrm>
            <a:off x="343075" y="593850"/>
            <a:ext cx="8479800" cy="4014000"/>
          </a:xfrm>
          <a:prstGeom prst="roundRect">
            <a:avLst>
              <a:gd name="adj" fmla="val 3164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ero grande / Percentuale al centro">
  <p:cSld name="Numero grande / Percentuale al centro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4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141"/>
          <p:cNvSpPr txBox="1">
            <a:spLocks noGrp="1"/>
          </p:cNvSpPr>
          <p:nvPr>
            <p:ph type="body" idx="1"/>
          </p:nvPr>
        </p:nvSpPr>
        <p:spPr>
          <a:xfrm>
            <a:off x="311700" y="2750400"/>
            <a:ext cx="8520600" cy="18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730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Char char="●"/>
              <a:defRPr/>
            </a:lvl1pPr>
            <a:lvl2pPr marL="914400" lvl="1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2pPr>
            <a:lvl3pPr marL="1371600" lvl="2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/>
            </a:lvl3pPr>
            <a:lvl4pPr marL="1828800" lvl="3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/>
            </a:lvl4pPr>
            <a:lvl5pPr marL="2286000" lvl="4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5pPr>
            <a:lvl6pPr marL="2743200" lvl="5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■"/>
              <a:defRPr/>
            </a:lvl6pPr>
            <a:lvl7pPr marL="3200400" lvl="6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●"/>
              <a:defRPr/>
            </a:lvl7pPr>
            <a:lvl8pPr marL="3657600" lvl="7" indent="-26035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500"/>
              <a:buChar char="○"/>
              <a:defRPr/>
            </a:lvl8pPr>
            <a:lvl9pPr marL="4114800" lvl="8" indent="-26035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500"/>
              <a:buChar char="■"/>
              <a:defRPr/>
            </a:lvl9pPr>
          </a:lstStyle>
          <a:p>
            <a:endParaRPr/>
          </a:p>
        </p:txBody>
      </p:sp>
      <p:grpSp>
        <p:nvGrpSpPr>
          <p:cNvPr id="362" name="Google Shape;362;p141"/>
          <p:cNvGrpSpPr/>
          <p:nvPr/>
        </p:nvGrpSpPr>
        <p:grpSpPr>
          <a:xfrm>
            <a:off x="263575" y="212825"/>
            <a:ext cx="8616850" cy="108000"/>
            <a:chOff x="266125" y="212825"/>
            <a:chExt cx="8616850" cy="108000"/>
          </a:xfrm>
        </p:grpSpPr>
        <p:pic>
          <p:nvPicPr>
            <p:cNvPr id="363" name="Google Shape;363;p141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445509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4" name="Google Shape;364;p141"/>
            <p:cNvCxnSpPr/>
            <p:nvPr/>
          </p:nvCxnSpPr>
          <p:spPr>
            <a:xfrm>
              <a:off x="493107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5" name="Google Shape;365;p141"/>
            <p:cNvCxnSpPr/>
            <p:nvPr/>
          </p:nvCxnSpPr>
          <p:spPr>
            <a:xfrm>
              <a:off x="266125" y="261025"/>
              <a:ext cx="3951900" cy="5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6" name="Google Shape;366;p141"/>
          <p:cNvSpPr txBox="1">
            <a:spLocks noGrp="1"/>
          </p:cNvSpPr>
          <p:nvPr>
            <p:ph type="title"/>
          </p:nvPr>
        </p:nvSpPr>
        <p:spPr>
          <a:xfrm>
            <a:off x="265500" y="981825"/>
            <a:ext cx="8616900" cy="15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9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">
  <p:cSld name="Vuoto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3"/>
          <p:cNvSpPr>
            <a:spLocks noGrp="1"/>
          </p:cNvSpPr>
          <p:nvPr>
            <p:ph type="pic" idx="2"/>
          </p:nvPr>
        </p:nvSpPr>
        <p:spPr>
          <a:xfrm>
            <a:off x="112288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370" name="Google Shape;370;p143"/>
          <p:cNvSpPr>
            <a:spLocks noGrp="1"/>
          </p:cNvSpPr>
          <p:nvPr>
            <p:ph type="pic" idx="3"/>
          </p:nvPr>
        </p:nvSpPr>
        <p:spPr>
          <a:xfrm>
            <a:off x="3112725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  <p:sp>
        <p:nvSpPr>
          <p:cNvPr id="371" name="Google Shape;371;p143"/>
          <p:cNvSpPr>
            <a:spLocks noGrp="1"/>
          </p:cNvSpPr>
          <p:nvPr>
            <p:ph type="pic" idx="4"/>
          </p:nvPr>
        </p:nvSpPr>
        <p:spPr>
          <a:xfrm>
            <a:off x="6113162" y="70650"/>
            <a:ext cx="2877600" cy="5002200"/>
          </a:xfrm>
          <a:prstGeom prst="roundRect">
            <a:avLst>
              <a:gd name="adj" fmla="val 4748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9">
          <p15:clr>
            <a:srgbClr val="E46962"/>
          </p15:clr>
        </p15:guide>
        <p15:guide id="2" pos="719">
          <p15:clr>
            <a:srgbClr val="E46962"/>
          </p15:clr>
        </p15:guide>
        <p15:guide id="3" pos="731">
          <p15:clr>
            <a:srgbClr val="E46962"/>
          </p15:clr>
        </p15:guide>
        <p15:guide id="4" pos="1429">
          <p15:clr>
            <a:srgbClr val="E46962"/>
          </p15:clr>
        </p15:guide>
        <p15:guide id="5" pos="1441">
          <p15:clr>
            <a:srgbClr val="E46962"/>
          </p15:clr>
        </p15:guide>
        <p15:guide id="6" orient="horz" pos="17">
          <p15:clr>
            <a:srgbClr val="E46962"/>
          </p15:clr>
        </p15:guide>
        <p15:guide id="7" orient="horz" pos="1198">
          <p15:clr>
            <a:srgbClr val="E46962"/>
          </p15:clr>
        </p15:guide>
        <p15:guide id="8" pos="2141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8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44" name="Google Shape;44;p38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45" name="Google Shape;45;p38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6" name="Google Shape;46;p38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7" name="Google Shape;47;p38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 1 2">
  <p:cSld name="Vuoto 1 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44"/>
          <p:cNvSpPr>
            <a:spLocks noGrp="1"/>
          </p:cNvSpPr>
          <p:nvPr>
            <p:ph type="pic" idx="2"/>
          </p:nvPr>
        </p:nvSpPr>
        <p:spPr>
          <a:xfrm>
            <a:off x="97169" y="1759050"/>
            <a:ext cx="4170000" cy="3313800"/>
          </a:xfrm>
          <a:prstGeom prst="roundRect">
            <a:avLst>
              <a:gd name="adj" fmla="val 3291"/>
            </a:avLst>
          </a:prstGeom>
          <a:noFill/>
          <a:ln>
            <a:noFill/>
          </a:ln>
        </p:spPr>
      </p:sp>
      <p:sp>
        <p:nvSpPr>
          <p:cNvPr id="374" name="Google Shape;374;p144"/>
          <p:cNvSpPr>
            <a:spLocks noGrp="1"/>
          </p:cNvSpPr>
          <p:nvPr>
            <p:ph type="pic" idx="3"/>
          </p:nvPr>
        </p:nvSpPr>
        <p:spPr>
          <a:xfrm>
            <a:off x="97169" y="78800"/>
            <a:ext cx="4170000" cy="1570200"/>
          </a:xfrm>
          <a:prstGeom prst="roundRect">
            <a:avLst>
              <a:gd name="adj" fmla="val 6162"/>
            </a:avLst>
          </a:prstGeom>
          <a:noFill/>
          <a:ln>
            <a:noFill/>
          </a:ln>
        </p:spPr>
      </p:sp>
      <p:sp>
        <p:nvSpPr>
          <p:cNvPr id="375" name="Google Shape;375;p144"/>
          <p:cNvSpPr>
            <a:spLocks noGrp="1"/>
          </p:cNvSpPr>
          <p:nvPr>
            <p:ph type="pic" idx="4"/>
          </p:nvPr>
        </p:nvSpPr>
        <p:spPr>
          <a:xfrm>
            <a:off x="4371150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  <p:sp>
        <p:nvSpPr>
          <p:cNvPr id="376" name="Google Shape;376;p144"/>
          <p:cNvSpPr>
            <a:spLocks noGrp="1"/>
          </p:cNvSpPr>
          <p:nvPr>
            <p:ph type="pic" idx="5"/>
          </p:nvPr>
        </p:nvSpPr>
        <p:spPr>
          <a:xfrm>
            <a:off x="6760531" y="70525"/>
            <a:ext cx="2285400" cy="5002200"/>
          </a:xfrm>
          <a:prstGeom prst="roundRect">
            <a:avLst>
              <a:gd name="adj" fmla="val 4163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9">
          <p15:clr>
            <a:srgbClr val="E46962"/>
          </p15:clr>
        </p15:guide>
        <p15:guide id="2" pos="719">
          <p15:clr>
            <a:srgbClr val="E46962"/>
          </p15:clr>
        </p15:guide>
        <p15:guide id="3" pos="731">
          <p15:clr>
            <a:srgbClr val="E46962"/>
          </p15:clr>
        </p15:guide>
        <p15:guide id="4" pos="1429">
          <p15:clr>
            <a:srgbClr val="E46962"/>
          </p15:clr>
        </p15:guide>
        <p15:guide id="5" pos="1441">
          <p15:clr>
            <a:srgbClr val="E46962"/>
          </p15:clr>
        </p15:guide>
        <p15:guide id="6" orient="horz" pos="17">
          <p15:clr>
            <a:srgbClr val="E46962"/>
          </p15:clr>
        </p15:guide>
        <p15:guide id="7" orient="horz" pos="1198">
          <p15:clr>
            <a:srgbClr val="E46962"/>
          </p15:clr>
        </p15:guide>
        <p15:guide id="8" pos="2141">
          <p15:clr>
            <a:srgbClr val="E46962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lvl="0" indent="-2603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500"/>
              <a:buChar char="■"/>
              <a:defRPr/>
            </a:lvl9pPr>
          </a:lstStyle>
          <a:p>
            <a:endParaRPr/>
          </a:p>
        </p:txBody>
      </p:sp>
      <p:sp>
        <p:nvSpPr>
          <p:cNvPr id="380" name="Google Shape;380;p14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" name="Google Shape;381;p145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2" name="Google Shape;382;p14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 1">
  <p:cSld name="Titolo e contenuto 1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457200" lvl="0" indent="-2603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1pPr>
            <a:lvl2pPr marL="914400" lvl="1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2pPr>
            <a:lvl3pPr marL="1371600" lvl="2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3pPr>
            <a:lvl4pPr marL="1828800" lvl="3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4pPr>
            <a:lvl5pPr marL="2286000" lvl="4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5pPr>
            <a:lvl6pPr marL="2743200" lvl="5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6pPr>
            <a:lvl7pPr marL="3200400" lvl="6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7pPr>
            <a:lvl8pPr marL="3657600" lvl="7" indent="-2603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8pPr>
            <a:lvl9pPr marL="4114800" lvl="8" indent="-2603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500"/>
              <a:buChar char="■"/>
              <a:defRPr/>
            </a:lvl9pPr>
          </a:lstStyle>
          <a:p>
            <a:endParaRPr/>
          </a:p>
        </p:txBody>
      </p:sp>
      <p:sp>
        <p:nvSpPr>
          <p:cNvPr id="386" name="Google Shape;386;p1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7" name="Google Shape;387;p146"/>
          <p:cNvSpPr txBox="1">
            <a:spLocks noGrp="1"/>
          </p:cNvSpPr>
          <p:nvPr>
            <p:ph type="ftr" idx="11"/>
          </p:nvPr>
        </p:nvSpPr>
        <p:spPr>
          <a:xfrm>
            <a:off x="3124202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8" name="Google Shape;388;p1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5200"/>
            </a:lvl9pPr>
          </a:lstStyle>
          <a:p>
            <a:endParaRPr/>
          </a:p>
        </p:txBody>
      </p:sp>
      <p:sp>
        <p:nvSpPr>
          <p:cNvPr id="391" name="Google Shape;391;p1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/>
            </a:lvl9pPr>
          </a:lstStyle>
          <a:p>
            <a:endParaRPr/>
          </a:p>
        </p:txBody>
      </p:sp>
      <p:sp>
        <p:nvSpPr>
          <p:cNvPr id="392" name="Google Shape;392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48"/>
          <p:cNvSpPr>
            <a:spLocks noGrp="1"/>
          </p:cNvSpPr>
          <p:nvPr>
            <p:ph type="pic" idx="2"/>
          </p:nvPr>
        </p:nvSpPr>
        <p:spPr>
          <a:xfrm>
            <a:off x="726742" y="1371600"/>
            <a:ext cx="2333700" cy="2333700"/>
          </a:xfrm>
          <a:prstGeom prst="rect">
            <a:avLst/>
          </a:prstGeom>
          <a:noFill/>
          <a:ln>
            <a:noFill/>
          </a:ln>
        </p:spPr>
      </p:sp>
      <p:sp>
        <p:nvSpPr>
          <p:cNvPr id="395" name="Google Shape;395;p14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12850" rIns="25725" bIns="128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2">
  <p:cSld name="Vuoto 2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4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12850" rIns="25725" bIns="128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2">
  <p:cSld name="Vuota 2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uoto 3">
  <p:cSld name="Vuoto 3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12850" rIns="25725" bIns="1285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"/>
              <a:buFont typeface="Calibri"/>
              <a:buNone/>
              <a:def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pic>
        <p:nvPicPr>
          <p:cNvPr id="401" name="Google Shape;401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2475" y="142875"/>
            <a:ext cx="614361" cy="614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bg>
      <p:bgPr>
        <a:solidFill>
          <a:schemeClr val="lt1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2"/>
          <p:cNvSpPr txBox="1">
            <a:spLocks noGrp="1"/>
          </p:cNvSpPr>
          <p:nvPr>
            <p:ph type="sldNum" idx="12"/>
          </p:nvPr>
        </p:nvSpPr>
        <p:spPr>
          <a:xfrm>
            <a:off x="8307392" y="458456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Arial"/>
              <a:buNone/>
              <a:defRPr sz="900" b="1" i="0" u="none" strike="noStrike" cap="none">
                <a:solidFill>
                  <a:srgbClr val="2037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">
  <p:cSld name="1_Solo titolo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25725" rIns="25725" bIns="25725" anchor="t" anchorCtr="0">
            <a:noAutofit/>
          </a:bodyPr>
          <a:lstStyle>
            <a:lvl1pPr marL="457200" marR="0" lvl="0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8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7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667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6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06" name="Google Shape;406;p153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25725" rIns="25725" bIns="257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12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407" name="Google Shape;407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53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7" y="579939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9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9"/>
          <p:cNvSpPr txBox="1">
            <a:spLocks noGrp="1"/>
          </p:cNvSpPr>
          <p:nvPr>
            <p:ph type="body" idx="1"/>
          </p:nvPr>
        </p:nvSpPr>
        <p:spPr>
          <a:xfrm>
            <a:off x="3117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1" name="Google Shape;51;p39"/>
          <p:cNvSpPr txBox="1">
            <a:spLocks noGrp="1"/>
          </p:cNvSpPr>
          <p:nvPr>
            <p:ph type="body" idx="2"/>
          </p:nvPr>
        </p:nvSpPr>
        <p:spPr>
          <a:xfrm>
            <a:off x="4832400" y="1667525"/>
            <a:ext cx="3999900" cy="31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52" name="Google Shape;52;p39"/>
          <p:cNvGrpSpPr/>
          <p:nvPr/>
        </p:nvGrpSpPr>
        <p:grpSpPr>
          <a:xfrm>
            <a:off x="324143" y="212825"/>
            <a:ext cx="8479757" cy="108000"/>
            <a:chOff x="324143" y="212825"/>
            <a:chExt cx="8479757" cy="108000"/>
          </a:xfrm>
        </p:grpSpPr>
        <p:pic>
          <p:nvPicPr>
            <p:cNvPr id="53" name="Google Shape;53;p39"/>
            <p:cNvPicPr preferRelativeResize="0"/>
            <p:nvPr/>
          </p:nvPicPr>
          <p:blipFill rotWithShape="1">
            <a:blip r:embed="rId2">
              <a:alphaModFix/>
            </a:blip>
            <a:srcRect t="16973" r="42587" b="15858"/>
            <a:stretch/>
          </p:blipFill>
          <p:spPr>
            <a:xfrm>
              <a:off x="324143" y="212825"/>
              <a:ext cx="238911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4" name="Google Shape;54;p39"/>
            <p:cNvCxnSpPr/>
            <p:nvPr/>
          </p:nvCxnSpPr>
          <p:spPr>
            <a:xfrm>
              <a:off x="663700" y="266825"/>
              <a:ext cx="8140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5" name="Google Shape;55;p39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 4">
  <p:cSld name="Vuota 4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54"/>
          <p:cNvPicPr preferRelativeResize="0"/>
          <p:nvPr/>
        </p:nvPicPr>
        <p:blipFill rotWithShape="1">
          <a:blip r:embed="rId2">
            <a:alphaModFix amt="28000"/>
          </a:blip>
          <a:srcRect/>
          <a:stretch/>
        </p:blipFill>
        <p:spPr>
          <a:xfrm>
            <a:off x="7913907" y="579939"/>
            <a:ext cx="1101883" cy="44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titolo 1">
  <p:cSld name="1_Solo titolo 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25725" rIns="25725" bIns="25725" anchor="t" anchorCtr="0">
            <a:noAutofit/>
          </a:bodyPr>
          <a:lstStyle>
            <a:lvl1pPr marL="457200" marR="0" lvl="0" indent="-279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5606C"/>
              </a:buClr>
              <a:buSzPts val="800"/>
              <a:buFont typeface="Montserrat"/>
              <a:buChar char="•"/>
              <a:defRPr sz="21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700"/>
              <a:buFont typeface="Montserrat"/>
              <a:buChar char="•"/>
              <a:defRPr sz="18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667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600"/>
              <a:buFont typeface="Montserrat"/>
              <a:buChar char="•"/>
              <a:defRPr sz="15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603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5606C"/>
              </a:buClr>
              <a:buSzPts val="500"/>
              <a:buFont typeface="Montserrat"/>
              <a:buChar char="•"/>
              <a:defRPr sz="1400" i="0" u="none" strike="noStrike" cap="none">
                <a:solidFill>
                  <a:srgbClr val="05606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4" name="Google Shape;414;p155"/>
          <p:cNvSpPr txBox="1">
            <a:spLocks noGrp="1"/>
          </p:cNvSpPr>
          <p:nvPr>
            <p:ph type="title"/>
          </p:nvPr>
        </p:nvSpPr>
        <p:spPr>
          <a:xfrm>
            <a:off x="740082" y="0"/>
            <a:ext cx="7358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25" tIns="25725" rIns="25725" bIns="257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C56"/>
              </a:buClr>
              <a:buSzPts val="1200"/>
              <a:buFont typeface="Prompt Black"/>
              <a:buNone/>
              <a:defRPr sz="3300" i="0" u="none" strike="noStrike" cap="none">
                <a:solidFill>
                  <a:srgbClr val="054C56"/>
                </a:solidFill>
                <a:latin typeface="Prompt Black"/>
                <a:ea typeface="Prompt Black"/>
                <a:cs typeface="Prompt Black"/>
                <a:sym typeface="Prompt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"/>
              <a:buFont typeface="Prompt Black"/>
              <a:buNone/>
              <a:defRPr sz="1400">
                <a:latin typeface="Prompt Black"/>
                <a:ea typeface="Prompt Black"/>
                <a:cs typeface="Prompt Black"/>
                <a:sym typeface="Prompt Black"/>
              </a:defRPr>
            </a:lvl9pPr>
          </a:lstStyle>
          <a:p>
            <a:endParaRPr/>
          </a:p>
        </p:txBody>
      </p:sp>
      <p:pic>
        <p:nvPicPr>
          <p:cNvPr id="415" name="Google Shape;415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29350" y="102113"/>
            <a:ext cx="686436" cy="68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55"/>
          <p:cNvPicPr preferRelativeResize="0"/>
          <p:nvPr/>
        </p:nvPicPr>
        <p:blipFill rotWithShape="1">
          <a:blip r:embed="rId3">
            <a:alphaModFix amt="28000"/>
          </a:blip>
          <a:srcRect/>
          <a:stretch/>
        </p:blipFill>
        <p:spPr>
          <a:xfrm>
            <a:off x="7913907" y="579939"/>
            <a:ext cx="1101883" cy="440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solidFill>
          <a:srgbClr val="000000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6"/>
          <p:cNvSpPr txBox="1">
            <a:spLocks noGrp="1"/>
          </p:cNvSpPr>
          <p:nvPr>
            <p:ph type="title"/>
          </p:nvPr>
        </p:nvSpPr>
        <p:spPr>
          <a:xfrm>
            <a:off x="452438" y="357188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0" tIns="7150" rIns="7150" bIns="71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56"/>
          <p:cNvSpPr txBox="1">
            <a:spLocks noGrp="1"/>
          </p:cNvSpPr>
          <p:nvPr>
            <p:ph type="body" idx="1"/>
          </p:nvPr>
        </p:nvSpPr>
        <p:spPr>
          <a:xfrm>
            <a:off x="452438" y="842236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5" tIns="6425" rIns="6425" bIns="642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  <a:defRPr sz="2100" b="1">
                <a:solidFill>
                  <a:srgbClr val="FFFFFF"/>
                </a:solidFill>
              </a:defRPr>
            </a:lvl1pPr>
            <a:lvl2pPr marL="914400" lvl="1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/>
            </a:lvl2pPr>
            <a:lvl3pPr marL="1371600" lvl="2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/>
            </a:lvl3pPr>
            <a:lvl4pPr marL="1828800" lvl="3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/>
            </a:lvl4pPr>
            <a:lvl5pPr marL="2286000" lvl="4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/>
            </a:lvl5pPr>
            <a:lvl6pPr marL="2743200" lvl="5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/>
            </a:lvl6pPr>
            <a:lvl7pPr marL="3200400" lvl="6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/>
            </a:lvl7pPr>
            <a:lvl8pPr marL="3657600" lvl="7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/>
            </a:lvl8pPr>
            <a:lvl9pPr marL="4114800" lvl="8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/>
            </a:lvl9pPr>
          </a:lstStyle>
          <a:p>
            <a:endParaRPr/>
          </a:p>
        </p:txBody>
      </p:sp>
      <p:sp>
        <p:nvSpPr>
          <p:cNvPr id="420" name="Google Shape;420;p156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0" tIns="7150" rIns="7150" bIns="7150" anchor="t" anchorCtr="0">
            <a:normAutofit/>
          </a:bodyPr>
          <a:lstStyle>
            <a:lvl1pPr marL="457200" lvl="0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Char char="●"/>
              <a:defRPr>
                <a:solidFill>
                  <a:srgbClr val="FFFFFF"/>
                </a:solidFill>
              </a:defRPr>
            </a:lvl1pPr>
            <a:lvl2pPr marL="914400" lvl="1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Char char="○"/>
              <a:defRPr>
                <a:solidFill>
                  <a:srgbClr val="FFFFFF"/>
                </a:solidFill>
              </a:defRPr>
            </a:lvl2pPr>
            <a:lvl3pPr marL="1371600" lvl="2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Char char="■"/>
              <a:defRPr>
                <a:solidFill>
                  <a:srgbClr val="FFFFFF"/>
                </a:solidFill>
              </a:defRPr>
            </a:lvl3pPr>
            <a:lvl4pPr marL="1828800" lvl="3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Char char="●"/>
              <a:defRPr>
                <a:solidFill>
                  <a:srgbClr val="FFFFFF"/>
                </a:solidFill>
              </a:defRPr>
            </a:lvl4pPr>
            <a:lvl5pPr marL="2286000" lvl="4" indent="-279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Char char="○"/>
              <a:defRPr>
                <a:solidFill>
                  <a:srgbClr val="FFFFFF"/>
                </a:solidFill>
              </a:defRPr>
            </a:lvl5pPr>
            <a:lvl6pPr marL="2743200" lvl="5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/>
            </a:lvl6pPr>
            <a:lvl7pPr marL="3200400" lvl="6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●"/>
              <a:defRPr/>
            </a:lvl7pPr>
            <a:lvl8pPr marL="3657600" lvl="7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○"/>
              <a:defRPr/>
            </a:lvl8pPr>
            <a:lvl9pPr marL="4114800" lvl="8" indent="-24765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3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6"/>
          <p:cNvSpPr txBox="1">
            <a:spLocks noGrp="1"/>
          </p:cNvSpPr>
          <p:nvPr>
            <p:ph type="sldNum" idx="12"/>
          </p:nvPr>
        </p:nvSpPr>
        <p:spPr>
          <a:xfrm>
            <a:off x="4500562" y="4929528"/>
            <a:ext cx="138300" cy="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0" tIns="7150" rIns="7150" bIns="71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"/>
              <a:buFont typeface="Helvetica Neue"/>
              <a:buNone/>
              <a:defRPr sz="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">
  <p:cSld name="Tom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7"/>
          <p:cNvSpPr txBox="1">
            <a:spLocks noGrp="1"/>
          </p:cNvSpPr>
          <p:nvPr>
            <p:ph type="sldNum" idx="12"/>
          </p:nvPr>
        </p:nvSpPr>
        <p:spPr>
          <a:xfrm>
            <a:off x="4500562" y="4929303"/>
            <a:ext cx="138300" cy="1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0" tIns="7150" rIns="7150" bIns="71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 1">
  <p:cSld name="Tom 1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58"/>
          <p:cNvSpPr txBox="1">
            <a:spLocks noGrp="1"/>
          </p:cNvSpPr>
          <p:nvPr>
            <p:ph type="sldNum" idx="12"/>
          </p:nvPr>
        </p:nvSpPr>
        <p:spPr>
          <a:xfrm>
            <a:off x="4500562" y="4929303"/>
            <a:ext cx="138300" cy="1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0" tIns="7150" rIns="7150" bIns="71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50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su foto - Cambia sfondo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C6441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C644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31" name="Google Shape;431;p35"/>
          <p:cNvPicPr preferRelativeResize="0"/>
          <p:nvPr/>
        </p:nvPicPr>
        <p:blipFill rotWithShape="1">
          <a:blip r:embed="rId3">
            <a:alphaModFix/>
          </a:blip>
          <a:srcRect t="59" b="49"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46080" y="1671750"/>
            <a:ext cx="365184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3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436" name="Google Shape;436;p93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437" name="Google Shape;437;p93"/>
            <p:cNvPicPr preferRelativeResize="0"/>
            <p:nvPr/>
          </p:nvPicPr>
          <p:blipFill rotWithShape="1">
            <a:blip r:embed="rId2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38" name="Google Shape;438;p93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9" name="Google Shape;439;p93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">
  <p:cSld name="SECTION_HEADER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94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442" name="Google Shape;442;p94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443" name="Google Shape;443;p94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4" name="Google Shape;444;p94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45" name="Google Shape;445;p94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della sezione 1 1">
  <p:cSld name="SECTION_HEADER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95"/>
          <p:cNvGrpSpPr/>
          <p:nvPr/>
        </p:nvGrpSpPr>
        <p:grpSpPr>
          <a:xfrm>
            <a:off x="256125" y="212824"/>
            <a:ext cx="8631750" cy="108000"/>
            <a:chOff x="256125" y="212824"/>
            <a:chExt cx="8631750" cy="108000"/>
          </a:xfrm>
        </p:grpSpPr>
        <p:pic>
          <p:nvPicPr>
            <p:cNvPr id="448" name="Google Shape;448;p95"/>
            <p:cNvPicPr preferRelativeResize="0"/>
            <p:nvPr/>
          </p:nvPicPr>
          <p:blipFill rotWithShape="1">
            <a:blip r:embed="rId3">
              <a:alphaModFix/>
            </a:blip>
            <a:srcRect t="15925" r="42594" b="15843"/>
            <a:stretch/>
          </p:blipFill>
          <p:spPr>
            <a:xfrm>
              <a:off x="4455447" y="212824"/>
              <a:ext cx="233107" cy="1080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49" name="Google Shape;449;p95"/>
            <p:cNvCxnSpPr/>
            <p:nvPr/>
          </p:nvCxnSpPr>
          <p:spPr>
            <a:xfrm>
              <a:off x="25612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50" name="Google Shape;450;p95"/>
            <p:cNvCxnSpPr/>
            <p:nvPr/>
          </p:nvCxnSpPr>
          <p:spPr>
            <a:xfrm>
              <a:off x="4927875" y="266825"/>
              <a:ext cx="39600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51" name="Google Shape;451;p95"/>
          <p:cNvSpPr txBox="1">
            <a:spLocks noGrp="1"/>
          </p:cNvSpPr>
          <p:nvPr>
            <p:ph type="title"/>
          </p:nvPr>
        </p:nvSpPr>
        <p:spPr>
          <a:xfrm>
            <a:off x="509550" y="471375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8" Type="http://schemas.openxmlformats.org/officeDocument/2006/relationships/slideLayout" Target="../slideLayouts/slideLayout6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 b="0" i="0" u="none" strike="noStrike" cap="none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695724"/>
            <a:ext cx="85206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layfair Display Black"/>
              <a:buNone/>
              <a:defRPr sz="1200" b="0" i="0" u="none" strike="noStrike" cap="none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ebas Neue"/>
              <a:buNone/>
              <a:defRPr sz="1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6" name="Google Shape;276;p30"/>
          <p:cNvSpPr txBox="1">
            <a:spLocks noGrp="1"/>
          </p:cNvSpPr>
          <p:nvPr>
            <p:ph type="body" idx="1"/>
          </p:nvPr>
        </p:nvSpPr>
        <p:spPr>
          <a:xfrm>
            <a:off x="311700" y="1695724"/>
            <a:ext cx="85206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Roboto Medium"/>
              <a:buChar char="●"/>
              <a:defRPr sz="7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603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5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603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5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4"/>
          <p:cNvSpPr txBox="1">
            <a:spLocks noGrp="1"/>
          </p:cNvSpPr>
          <p:nvPr>
            <p:ph type="title"/>
          </p:nvPr>
        </p:nvSpPr>
        <p:spPr>
          <a:xfrm>
            <a:off x="311700" y="647250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Black"/>
              <a:buNone/>
              <a:defRPr sz="3200" b="0" i="0" u="none" strike="noStrike" cap="none">
                <a:solidFill>
                  <a:schemeClr val="dk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8" name="Google Shape;428;p34"/>
          <p:cNvSpPr txBox="1">
            <a:spLocks noGrp="1"/>
          </p:cNvSpPr>
          <p:nvPr>
            <p:ph type="body" idx="1"/>
          </p:nvPr>
        </p:nvSpPr>
        <p:spPr>
          <a:xfrm>
            <a:off x="311700" y="1695724"/>
            <a:ext cx="8520600" cy="30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 Medium"/>
              <a:buChar char="●"/>
              <a:defRPr sz="1800" b="0" i="0" u="none" strike="noStrike" cap="none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1"/>
          <p:cNvPicPr preferRelativeResize="0"/>
          <p:nvPr/>
        </p:nvPicPr>
        <p:blipFill rotWithShape="1">
          <a:blip r:embed="rId3">
            <a:alphaModFix/>
          </a:blip>
          <a:srcRect r="1362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"/>
          <p:cNvSpPr txBox="1"/>
          <p:nvPr/>
        </p:nvSpPr>
        <p:spPr>
          <a:xfrm>
            <a:off x="670281" y="511588"/>
            <a:ext cx="80697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DESIGN DELL’ </a:t>
            </a:r>
            <a:endParaRPr sz="3700" b="0" i="0" u="none" strike="noStrike" cap="none">
              <a:solidFill>
                <a:schemeClr val="lt1"/>
              </a:solidFill>
              <a:highlight>
                <a:schemeClr val="dk1"/>
              </a:highlight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it-IT" sz="3700" b="0" i="0" u="none" strike="noStrike" cap="none">
                <a:solidFill>
                  <a:schemeClr val="lt1"/>
                </a:solidFill>
                <a:highlight>
                  <a:schemeClr val="dk1"/>
                </a:highlight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ESPERIENZA OUTDOOR SLOW </a:t>
            </a:r>
            <a:br>
              <a:rPr lang="it-IT" sz="3300" b="0" i="0" u="none" strike="noStrike" cap="none">
                <a:solidFill>
                  <a:srgbClr val="00000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</a:br>
            <a:endParaRPr sz="3300" b="0" i="0" u="none" strike="noStrike" cap="none">
              <a:solidFill>
                <a:srgbClr val="00000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0" i="0" u="none" strike="noStrike" cap="none">
                <a:solidFill>
                  <a:srgbClr val="FFFFFF"/>
                </a:solidFill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RESTITUZIONE DELL’ANALISI E CONFRONTO SUI RISULTATI</a:t>
            </a:r>
            <a:endParaRPr sz="100" b="0" i="0" u="none" strike="noStrike" cap="none">
              <a:solidFill>
                <a:srgbClr val="FFFFFF"/>
              </a:solidFill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99" name="Google Shape;59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0500" y="4529747"/>
            <a:ext cx="1321326" cy="5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800"/>
              <a:t>Servizi: logistica e ospitalità le priorità operative</a:t>
            </a:r>
            <a:endParaRPr/>
          </a:p>
        </p:txBody>
      </p:sp>
      <p:pic>
        <p:nvPicPr>
          <p:cNvPr id="656" name="Google Shape;656;p9" descr="Grafico delle risposte di Moduli. Titolo della domanda: Quali servizi mancano oggi per rendere il territorio più accessibile e attrattivo?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807" y="1280160"/>
            <a:ext cx="7449083" cy="354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0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3200"/>
              <a:t>Leva economica come priorità</a:t>
            </a:r>
            <a:endParaRPr/>
          </a:p>
        </p:txBody>
      </p:sp>
      <p:pic>
        <p:nvPicPr>
          <p:cNvPr id="662" name="Google Shape;662;p10" descr="Grafico delle risposte di Moduli. Titolo della domanda: Quali elementi ritieni più carenti nella gestione attuale? (max 2)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42" y="1489430"/>
            <a:ext cx="4495058" cy="2228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0" descr="Grafico delle risposte di Moduli. Titolo della domanda: Cosa serve per migliorare la collaborazione tra enti, operatori e comunità? (scegli fino a 3). Numero di risposte: 15 risposte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6145" y="1489430"/>
            <a:ext cx="4687855" cy="2228359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0"/>
          <p:cNvSpPr/>
          <p:nvPr/>
        </p:nvSpPr>
        <p:spPr>
          <a:xfrm>
            <a:off x="423948" y="3059084"/>
            <a:ext cx="4148051" cy="307571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0"/>
          <p:cNvSpPr/>
          <p:nvPr/>
        </p:nvSpPr>
        <p:spPr>
          <a:xfrm>
            <a:off x="4979323" y="2820786"/>
            <a:ext cx="3757353" cy="307571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1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800"/>
              <a:t>Manutenzione e Comunicazione i gap più evidenti</a:t>
            </a:r>
            <a:endParaRPr/>
          </a:p>
        </p:txBody>
      </p:sp>
      <p:pic>
        <p:nvPicPr>
          <p:cNvPr id="671" name="Google Shape;671;p11" descr="Grafico delle risposte di Moduli. Titolo della domanda: Valuta da 1 a 5 quanto siano oggi efficaci i seguenti ambiti:. Numero di risposte: 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280160"/>
            <a:ext cx="8287787" cy="3595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2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400"/>
              <a:t>Soluzione di governance pubblico privata per la gestione del sistema outdoor – mobilità lenta</a:t>
            </a:r>
            <a:endParaRPr/>
          </a:p>
        </p:txBody>
      </p:sp>
      <p:pic>
        <p:nvPicPr>
          <p:cNvPr id="677" name="Google Shape;677;p12" descr="Grafico delle risposte di Moduli. Titolo della domanda: Quale modello di governance giudichi più adatto per garantire efficienza e continuità?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385" y="1271156"/>
            <a:ext cx="8379229" cy="3526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3"/>
          <p:cNvSpPr/>
          <p:nvPr/>
        </p:nvSpPr>
        <p:spPr>
          <a:xfrm>
            <a:off x="-59800" y="4988000"/>
            <a:ext cx="9215700" cy="1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83" name="Google Shape;683;p13"/>
          <p:cNvSpPr txBox="1">
            <a:spLocks noGrp="1"/>
          </p:cNvSpPr>
          <p:nvPr>
            <p:ph type="title"/>
          </p:nvPr>
        </p:nvSpPr>
        <p:spPr>
          <a:xfrm>
            <a:off x="509550" y="471172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it-IT"/>
              <a:t>2. Stato attuale – desiderato</a:t>
            </a:r>
            <a:br>
              <a:rPr lang="it-IT"/>
            </a:br>
            <a:r>
              <a:rPr lang="it-IT" sz="3600"/>
              <a:t>(survey + interviste = gap analysis)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5"/>
          <p:cNvSpPr/>
          <p:nvPr/>
        </p:nvSpPr>
        <p:spPr>
          <a:xfrm>
            <a:off x="311701" y="947651"/>
            <a:ext cx="4260299" cy="11388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5"/>
          <p:cNvSpPr txBox="1">
            <a:spLocks noGrp="1"/>
          </p:cNvSpPr>
          <p:nvPr>
            <p:ph type="title"/>
          </p:nvPr>
        </p:nvSpPr>
        <p:spPr>
          <a:xfrm>
            <a:off x="311700" y="258000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600"/>
              <a:t>1. INFRASTRUTTURE &amp; SICUREZZA</a:t>
            </a:r>
            <a:endParaRPr/>
          </a:p>
        </p:txBody>
      </p:sp>
      <p:sp>
        <p:nvSpPr>
          <p:cNvPr id="690" name="Google Shape;690;p15"/>
          <p:cNvSpPr txBox="1"/>
          <p:nvPr/>
        </p:nvSpPr>
        <p:spPr>
          <a:xfrm>
            <a:off x="260400" y="865436"/>
            <a:ext cx="85719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STATO DESIDERATO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Rete continua costa–collina–borghi.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Segnaletica uniforme, standard minimi condivisi.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Criticità risolte (es. SS16, accessi pericolosi).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Piano di manutenzione ordinaria + straordinaria.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STATO ATTUALE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Collegamenti mancanti e frammentati.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Percorsi isolati, non connessi alla Via Verde.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Segnaletica disomogenea.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Manutenzione episodica, non programmata.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Sicurezza stradale inadeguata per target famiglia.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GAP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Esiste una “base fisica” ma non un’infrastruttura funzionale.</a:t>
            </a:r>
            <a:b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Mancano standard tecnici minimi condivisi.</a:t>
            </a:r>
            <a:b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➡ Prevista definizione di standard minimi bike + cammini 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6"/>
          <p:cNvSpPr/>
          <p:nvPr/>
        </p:nvSpPr>
        <p:spPr>
          <a:xfrm>
            <a:off x="295075" y="1051250"/>
            <a:ext cx="4950300" cy="1222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6"/>
          <p:cNvSpPr txBox="1">
            <a:spLocks noGrp="1"/>
          </p:cNvSpPr>
          <p:nvPr>
            <p:ph type="title"/>
          </p:nvPr>
        </p:nvSpPr>
        <p:spPr>
          <a:xfrm>
            <a:off x="235536" y="368323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600"/>
              <a:t>2. SERVIZI &amp; ACCOGLIENZA SLOW-FRIENDLY</a:t>
            </a:r>
            <a:endParaRPr/>
          </a:p>
        </p:txBody>
      </p:sp>
      <p:sp>
        <p:nvSpPr>
          <p:cNvPr id="697" name="Google Shape;697;p16"/>
          <p:cNvSpPr txBox="1"/>
          <p:nvPr/>
        </p:nvSpPr>
        <p:spPr>
          <a:xfrm>
            <a:off x="209886" y="994038"/>
            <a:ext cx="85719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STATO DESIDERATO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Ogni impresa ha materiali sui percorsi (cartine, QR, mappe).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Tutti gli operatori sanno orientare i clienti.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Rete bike &amp; hike friendly certificata.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Punti acqua, info point, aree sosta, micro-servizi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STATO ATTUALE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Servizi base molto carenti (acqua, sosta, riparo).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Ospitalità bike-friendly non omogenea.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Pochi operatori hanno materiali o competenze per orientare l’ospite.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Intermodalità quasi nulla (treno+bici, bus+bici).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Non c’è una rete servizi, non ci sono standard e non c’è un coinvolgimento strutturato della community.</a:t>
            </a:r>
            <a:b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 territorio non si presenta ancora “organizzato” al visitatore outdoor.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➡ “Cantiere Community” che rende gli operatori parte attiva del sistema:</a:t>
            </a:r>
            <a:r>
              <a:rPr lang="it-IT"/>
              <a:t>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materiali obbligatori</a:t>
            </a:r>
            <a:r>
              <a:rPr lang="it-IT"/>
              <a:t>,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formazione minima</a:t>
            </a:r>
            <a:r>
              <a:rPr lang="it-IT"/>
              <a:t>,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raccolta feedback periodica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7"/>
          <p:cNvSpPr/>
          <p:nvPr/>
        </p:nvSpPr>
        <p:spPr>
          <a:xfrm>
            <a:off x="303386" y="781395"/>
            <a:ext cx="5706716" cy="106402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7"/>
          <p:cNvSpPr txBox="1">
            <a:spLocks noGrp="1"/>
          </p:cNvSpPr>
          <p:nvPr>
            <p:ph type="title"/>
          </p:nvPr>
        </p:nvSpPr>
        <p:spPr>
          <a:xfrm>
            <a:off x="236174" y="270302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400"/>
              <a:t>3. GOVERNANCE &amp; GESTIONE</a:t>
            </a:r>
            <a:endParaRPr sz="1000"/>
          </a:p>
        </p:txBody>
      </p:sp>
      <p:sp>
        <p:nvSpPr>
          <p:cNvPr id="704" name="Google Shape;704;p17"/>
          <p:cNvSpPr txBox="1"/>
          <p:nvPr/>
        </p:nvSpPr>
        <p:spPr>
          <a:xfrm>
            <a:off x="210524" y="649992"/>
            <a:ext cx="8571900" cy="44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STATO DESIDERATO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Regia unica pubblico–privata con GAL + DMC + Comuni + associazioni.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Modello con ruoli e responsabilità chiari.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Budget minimo annuo per manutenzione.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Sistema di sorveglianza + segnalazione problemi + interventi.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STATO ATTUALE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Comune e associazioni collaborano, ma senza struttura.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Campanilismi e frammentazione.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Nessuna figura tecnica (trail/bike manager).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Nessun piano di manutenzione programmata.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Associazioni attive ma non ingaggiate formalmente.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GAP</a:t>
            </a:r>
            <a:b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governance è debole, instabile e solo progettuale.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➡ Cantiere Governance &amp; Manutenzione: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modello misto (enti + volontariato + imprese)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sistema di intervento periodico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modello da testare subito sul Cammino della Costa dei Trabocchi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"/>
          <p:cNvSpPr/>
          <p:nvPr/>
        </p:nvSpPr>
        <p:spPr>
          <a:xfrm>
            <a:off x="335926" y="1072342"/>
            <a:ext cx="5798867" cy="107234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8"/>
          <p:cNvSpPr txBox="1">
            <a:spLocks noGrp="1"/>
          </p:cNvSpPr>
          <p:nvPr>
            <p:ph type="title"/>
          </p:nvPr>
        </p:nvSpPr>
        <p:spPr>
          <a:xfrm>
            <a:off x="311699" y="424077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100"/>
              <a:t>4. MARKETING, POSIZIONAMENTO &amp; COERENZA INTERNA</a:t>
            </a:r>
            <a:endParaRPr sz="700"/>
          </a:p>
        </p:txBody>
      </p:sp>
      <p:sp>
        <p:nvSpPr>
          <p:cNvPr id="711" name="Google Shape;711;p18"/>
          <p:cNvSpPr txBox="1"/>
          <p:nvPr/>
        </p:nvSpPr>
        <p:spPr>
          <a:xfrm>
            <a:off x="236174" y="982501"/>
            <a:ext cx="8571900" cy="4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STATO DESIDERATO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 territorio riconoscibile nei mercati slow/outdoor.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Presenza in fiere, materiali in più lingue, sito dedicato.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Contenuti coerenti con la promozione regionale.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Funnel informativi chiari (territorio → Regione → piattaforme principali).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STATO ATTUALE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Promozione frammentata, spesso non coordinata.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Poche imprese comunicano outdoor.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Nessuna presenza sistemica in fiere slow/outdoor.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Regione promuove ma senza input metodici dai territori.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 territorio non possiede i “must have” minimi di marketing outdoor.</a:t>
            </a:r>
            <a:b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È poco presente nei mercati slow, nonostante il potenziale.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➡ Decalogo Marketing &amp; Comunicazione, che indica “le 10 cose obbligatorie per essere un territorio </a:t>
            </a:r>
            <a:r>
              <a:rPr lang="it-IT" sz="14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outdoor friendly</a:t>
            </a: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4"/>
          <p:cNvSpPr/>
          <p:nvPr/>
        </p:nvSpPr>
        <p:spPr>
          <a:xfrm>
            <a:off x="311699" y="1014153"/>
            <a:ext cx="5989347" cy="91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14"/>
          <p:cNvSpPr txBox="1">
            <a:spLocks noGrp="1"/>
          </p:cNvSpPr>
          <p:nvPr>
            <p:ph type="title"/>
          </p:nvPr>
        </p:nvSpPr>
        <p:spPr>
          <a:xfrm>
            <a:off x="286050" y="306428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400"/>
              <a:t>5. IDENTITÀ E NARRAZIONE</a:t>
            </a:r>
            <a:br>
              <a:rPr lang="it-IT" sz="2400"/>
            </a:br>
            <a:endParaRPr sz="1000"/>
          </a:p>
        </p:txBody>
      </p:sp>
      <p:sp>
        <p:nvSpPr>
          <p:cNvPr id="718" name="Google Shape;718;p14"/>
          <p:cNvSpPr txBox="1"/>
          <p:nvPr/>
        </p:nvSpPr>
        <p:spPr>
          <a:xfrm>
            <a:off x="311699" y="940455"/>
            <a:ext cx="85719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STATO DESIDERATO (scenario ideale utile al backcasting)</a:t>
            </a:r>
            <a:endParaRPr sz="1400" b="0" i="0" u="none" strike="noStrike" cap="non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Narrazione unica e riconoscibile del territorio slow/outdoor.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Comunità, operatori e enti parlano la stessa lingua.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Ogni impresa e struttura ricettiva ha materiali, mappe, QR, link ai percorsi.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STATO ATTUALE (survey + interviste)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Racconti frammentati; ognuno promuove “il proprio pezzo”.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Nessuna immagine coordinata di territorio organizzato.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Pochi operatori possiedono o utilizzano materiali sui percorsi.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GAP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Manca una narrazione comune e manca una rete informativa diffusa presso gli operatori.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Il brand “slow/outdoor” non è ancora riconosciuto né interno né esterno.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➡ Identità = risultato del sistema: servizi, governance, comunità, comunicazione.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40452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it-IT"/>
              <a:t>Agenda di oggi</a:t>
            </a:r>
            <a:endParaRPr/>
          </a:p>
        </p:txBody>
      </p:sp>
      <p:sp>
        <p:nvSpPr>
          <p:cNvPr id="605" name="Google Shape;605;p2"/>
          <p:cNvSpPr txBox="1">
            <a:spLocks noGrp="1"/>
          </p:cNvSpPr>
          <p:nvPr>
            <p:ph type="subTitle" idx="1"/>
          </p:nvPr>
        </p:nvSpPr>
        <p:spPr>
          <a:xfrm>
            <a:off x="265500" y="2509875"/>
            <a:ext cx="4045200" cy="16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it-IT"/>
              <a:t>Sviluppo outdoor tra governance servizi e mobilità lenta</a:t>
            </a:r>
            <a:endParaRPr/>
          </a:p>
        </p:txBody>
      </p:sp>
      <p:sp>
        <p:nvSpPr>
          <p:cNvPr id="606" name="Google Shape;606;p2"/>
          <p:cNvSpPr txBox="1">
            <a:spLocks noGrp="1"/>
          </p:cNvSpPr>
          <p:nvPr>
            <p:ph type="body" idx="2"/>
          </p:nvPr>
        </p:nvSpPr>
        <p:spPr>
          <a:xfrm>
            <a:off x="4939500" y="398450"/>
            <a:ext cx="3837000" cy="43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8575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Condividere i risultati dell’analisi</a:t>
            </a:r>
            <a:endParaRPr sz="1900"/>
          </a:p>
          <a:p>
            <a:pPr marL="2857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/>
          </a:p>
          <a:p>
            <a:pPr marL="28575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Validare lo scenario ideale del territorio outdoor.</a:t>
            </a:r>
            <a:endParaRPr sz="1900"/>
          </a:p>
          <a:p>
            <a:pPr marL="28575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/>
          </a:p>
          <a:p>
            <a:pPr marL="28575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Confrontare scenario vs realtà (gap analysis).</a:t>
            </a:r>
            <a:endParaRPr sz="19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/>
          </a:p>
          <a:p>
            <a:pPr marL="28575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it-IT" sz="1900"/>
              <a:t>Avviare un percorso di </a:t>
            </a:r>
            <a:r>
              <a:rPr lang="it-IT" sz="1900" i="1"/>
              <a:t>backcasting</a:t>
            </a:r>
            <a:r>
              <a:rPr lang="it-IT" sz="1900"/>
              <a:t> condiviso.</a:t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9"/>
          <p:cNvSpPr/>
          <p:nvPr/>
        </p:nvSpPr>
        <p:spPr>
          <a:xfrm>
            <a:off x="288012" y="1124233"/>
            <a:ext cx="5523900" cy="1097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9"/>
          <p:cNvSpPr txBox="1">
            <a:spLocks noGrp="1"/>
          </p:cNvSpPr>
          <p:nvPr>
            <p:ph type="title"/>
          </p:nvPr>
        </p:nvSpPr>
        <p:spPr>
          <a:xfrm>
            <a:off x="220799" y="408677"/>
            <a:ext cx="85206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None/>
            </a:pPr>
            <a:r>
              <a:rPr lang="it-IT" sz="2600"/>
              <a:t>6. COMMUNITY &amp; PARTECIPAZIONE</a:t>
            </a:r>
            <a:endParaRPr/>
          </a:p>
        </p:txBody>
      </p:sp>
      <p:sp>
        <p:nvSpPr>
          <p:cNvPr id="725" name="Google Shape;725;p19"/>
          <p:cNvSpPr txBox="1"/>
          <p:nvPr/>
        </p:nvSpPr>
        <p:spPr>
          <a:xfrm>
            <a:off x="195149" y="1034392"/>
            <a:ext cx="8571900" cy="42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STATO DESIDERATO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attiva e integrata nella gestione.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Giovani e Pro Loco coinvolti in servizi, sorveglianza, accoglienza.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Feedback continuo da parte degli operatori.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Eventi outdoor come leve di animazione territoriale.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STATO ATTUALE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Comunità attiva ma non coordinata.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Ruolo delle associazioni non formalizzato.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Assenza di meccanismi di raccolta feedback.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Eventi sparsi e non coordinati dentro una visione di sistema.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Il capitale sociale c’è, ma non è incanalato.</a:t>
            </a:r>
            <a:b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Manca un modello di engagement e protocolli chiari.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➡ Cantiere Community</a:t>
            </a:r>
            <a:r>
              <a:rPr lang="it-IT" b="1"/>
              <a:t>, </a:t>
            </a: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 impegni minimi da parte delle imprese.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0" name="Google Shape;730;p21"/>
          <p:cNvGraphicFramePr/>
          <p:nvPr/>
        </p:nvGraphicFramePr>
        <p:xfrm>
          <a:off x="311124" y="5391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{04A3E7EB-4F68-47F7-8144-19B1D49220C2}</a:tableStyleId>
              </a:tblPr>
              <a:tblGrid>
                <a:gridCol w="146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1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AMBITO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SCENARIO IDEALE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SITUAZIONE ATTUALE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GAP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CANTIERE DA ATTIVARE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Governance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Regia unica + manutenzione programmata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Frammentazione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Governance &amp; Manutenzione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Rete percorsi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Collegamenti costa-borghi + standard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Tratti isolati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Standard + Integrazione territori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Servizi slow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Rete servizi essenziali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Servizi carenti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ALTA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Community &amp; Servizi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Marketing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Decalogo + presenza fiere + materiali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Promozione debole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MEDIA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Marketing &amp; Comunicazione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Identità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Narrazione unitaria outdoor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Racconti isolati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MEDIA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Posizionamento territoriale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Community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Coinvolgimento strutturato</a:t>
                      </a:r>
                      <a:endParaRPr sz="1500"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Partecipazione sporadica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MEDIA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Community &amp; Feedback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b="1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Prodotto</a:t>
                      </a:r>
                      <a:endParaRPr sz="1200" u="none" strike="noStrike" cap="none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Cammini + cicloturismo integrati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Solo Via Verde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MEDIA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it-IT" sz="1200" u="none" strike="noStrike" cap="none">
                          <a:latin typeface="Roboto"/>
                          <a:ea typeface="Roboto"/>
                          <a:cs typeface="Roboto"/>
                          <a:sym typeface="Roboto"/>
                        </a:rPr>
                        <a:t>Sviluppo prodotti outdoor</a:t>
                      </a:r>
                      <a:endParaRPr sz="1500"/>
                    </a:p>
                  </a:txBody>
                  <a:tcPr marL="9525" marR="9525" marT="9525" marB="95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22"/>
          <p:cNvPicPr preferRelativeResize="0"/>
          <p:nvPr/>
        </p:nvPicPr>
        <p:blipFill rotWithShape="1">
          <a:blip r:embed="rId3">
            <a:alphaModFix/>
          </a:blip>
          <a:srcRect l="25652" r="25205"/>
          <a:stretch/>
        </p:blipFill>
        <p:spPr>
          <a:xfrm>
            <a:off x="5859569" y="3144091"/>
            <a:ext cx="654240" cy="886009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2"/>
          <p:cNvSpPr/>
          <p:nvPr/>
        </p:nvSpPr>
        <p:spPr>
          <a:xfrm>
            <a:off x="3482300" y="1997153"/>
            <a:ext cx="1907100" cy="1897800"/>
          </a:xfrm>
          <a:prstGeom prst="ellipse">
            <a:avLst/>
          </a:prstGeom>
          <a:noFill/>
          <a:ln w="9525" cap="flat" cmpd="sng">
            <a:solidFill>
              <a:srgbClr val="1C6B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it-IT" sz="2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MVP</a:t>
            </a: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Cosa serve?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7" name="Google Shape;737;p22"/>
          <p:cNvSpPr txBox="1"/>
          <p:nvPr/>
        </p:nvSpPr>
        <p:spPr>
          <a:xfrm>
            <a:off x="933871" y="1269002"/>
            <a:ext cx="2979900" cy="10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Percorsi/infrastrutture segmentati per discipline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Es. Ebike, vie ferrate, anelli di trail running, falesie attrezzate, passeggiate panoramiche.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8" name="Google Shape;738;p22"/>
          <p:cNvSpPr txBox="1"/>
          <p:nvPr/>
        </p:nvSpPr>
        <p:spPr>
          <a:xfrm>
            <a:off x="1877587" y="3340703"/>
            <a:ext cx="20364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Servizi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Strutture outdoor  friendly, service, guide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39" name="Google Shape;739;p22"/>
          <p:cNvSpPr txBox="1"/>
          <p:nvPr/>
        </p:nvSpPr>
        <p:spPr>
          <a:xfrm>
            <a:off x="823768" y="2518953"/>
            <a:ext cx="2409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Wayfinding/touchpoint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Centri visitatori/info point, punti di partenza, segnaletica…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0" name="Google Shape;740;p22"/>
          <p:cNvSpPr txBox="1"/>
          <p:nvPr/>
        </p:nvSpPr>
        <p:spPr>
          <a:xfrm>
            <a:off x="4278161" y="3982174"/>
            <a:ext cx="2383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Mobilità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Collegamenti pedonali e ciclabili, shuttle, ebike sharing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1" name="Google Shape;741;p22"/>
          <p:cNvSpPr txBox="1"/>
          <p:nvPr/>
        </p:nvSpPr>
        <p:spPr>
          <a:xfrm>
            <a:off x="5143651" y="1374615"/>
            <a:ext cx="3319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Soggetto gestore</a:t>
            </a:r>
            <a:endParaRPr sz="13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Struttura di management per governance,  investimenti/progetti e manutenzione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2" name="Google Shape;742;p22"/>
          <p:cNvSpPr txBox="1"/>
          <p:nvPr/>
        </p:nvSpPr>
        <p:spPr>
          <a:xfrm>
            <a:off x="6108351" y="2290041"/>
            <a:ext cx="29634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Sviluppo competenze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Operatori formati, professionalità specifiche (guide, bike ranger, squadre manutenzione etc)</a:t>
            </a:r>
            <a:endParaRPr sz="13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3" name="Google Shape;74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814" y="1556820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1186" y="1523630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9837" y="2493947"/>
            <a:ext cx="548680" cy="565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9148" y="3467996"/>
            <a:ext cx="446437" cy="406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47581" y="3949596"/>
            <a:ext cx="501046" cy="52090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22"/>
          <p:cNvSpPr txBox="1"/>
          <p:nvPr/>
        </p:nvSpPr>
        <p:spPr>
          <a:xfrm>
            <a:off x="6545812" y="3276078"/>
            <a:ext cx="2680800" cy="8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Brand Delivery</a:t>
            </a:r>
            <a:endParaRPr sz="13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Customer experience continua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attraverso tutti i canali fisici e digitali</a:t>
            </a:r>
            <a:endParaRPr sz="11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9" name="Google Shape;749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8975" y="2642984"/>
            <a:ext cx="428314" cy="428314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22"/>
          <p:cNvSpPr txBox="1"/>
          <p:nvPr/>
        </p:nvSpPr>
        <p:spPr>
          <a:xfrm>
            <a:off x="460814" y="601376"/>
            <a:ext cx="8545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it-IT" sz="2500" b="1" i="0" u="none" strike="noStrike" cap="none">
                <a:solidFill>
                  <a:srgbClr val="EEEEEE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MVP: </a:t>
            </a:r>
            <a:r>
              <a:rPr lang="it-IT" sz="2500" b="1" i="1" u="none" strike="noStrike" cap="none">
                <a:solidFill>
                  <a:srgbClr val="EEEEEE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minimum viable products </a:t>
            </a:r>
            <a:r>
              <a:rPr lang="it-IT" sz="2500" b="1" i="0" u="none" strike="noStrike" cap="none">
                <a:solidFill>
                  <a:srgbClr val="EEEEEE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= livello minimo di prodotto</a:t>
            </a:r>
            <a:endParaRPr sz="2500" b="1" i="0" u="none" strike="noStrike" cap="none">
              <a:solidFill>
                <a:srgbClr val="EEEEEE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3"/>
          <p:cNvSpPr txBox="1"/>
          <p:nvPr/>
        </p:nvSpPr>
        <p:spPr>
          <a:xfrm>
            <a:off x="634200" y="604175"/>
            <a:ext cx="7875600" cy="40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100" b="0" i="1" u="none" strike="noStrike" cap="none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Backcasting</a:t>
            </a:r>
            <a:r>
              <a:rPr lang="it-IT" sz="3100" b="0" i="0" u="none" strike="noStrike" cap="none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: domande per i partecipanti</a:t>
            </a:r>
            <a:endParaRPr/>
          </a:p>
        </p:txBody>
      </p:sp>
      <p:sp>
        <p:nvSpPr>
          <p:cNvPr id="756" name="Google Shape;756;p23"/>
          <p:cNvSpPr txBox="1"/>
          <p:nvPr/>
        </p:nvSpPr>
        <p:spPr>
          <a:xfrm>
            <a:off x="487244" y="1175395"/>
            <a:ext cx="8121600" cy="4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Quanto siamo lontani dallo scenario ideale?</a:t>
            </a:r>
            <a:endParaRPr/>
          </a:p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Quali azioni attivare nei prossimi 12 mesi?</a:t>
            </a:r>
            <a:endParaRPr/>
          </a:p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Chi può fare cosa?</a:t>
            </a:r>
            <a:endParaRPr/>
          </a:p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Cosa possiamo testare subito su</a:t>
            </a:r>
            <a:r>
              <a:rPr lang="it-IT" sz="2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progetti attivi</a:t>
            </a: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/>
          </a:p>
          <a:p>
            <a:pPr marL="15875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Quali impegni minimi può prendere ogni partecipante?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39985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57" name="Google Shape;757;p23"/>
          <p:cNvSpPr/>
          <p:nvPr/>
        </p:nvSpPr>
        <p:spPr>
          <a:xfrm>
            <a:off x="-59800" y="4988000"/>
            <a:ext cx="9215700" cy="1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a64aeb71eb_6_0"/>
          <p:cNvSpPr/>
          <p:nvPr/>
        </p:nvSpPr>
        <p:spPr>
          <a:xfrm>
            <a:off x="-59800" y="4988000"/>
            <a:ext cx="9215700" cy="1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763" name="Google Shape;763;g3a64aeb71eb_6_0" title="Screenshot 2025-11-19 alle 11.37.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646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24"/>
          <p:cNvSpPr txBox="1"/>
          <p:nvPr/>
        </p:nvSpPr>
        <p:spPr>
          <a:xfrm>
            <a:off x="3074650" y="3362450"/>
            <a:ext cx="27882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andrea@theoutdoorproject.it</a:t>
            </a:r>
            <a:endParaRPr sz="1500" b="0" i="0" u="none" strike="noStrike" cap="none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769" name="Google Shape;7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875" y="253175"/>
            <a:ext cx="1093000" cy="10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42175" y="253175"/>
            <a:ext cx="1093000" cy="10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"/>
          <p:cNvSpPr txBox="1">
            <a:spLocks noGrp="1"/>
          </p:cNvSpPr>
          <p:nvPr>
            <p:ph type="title"/>
          </p:nvPr>
        </p:nvSpPr>
        <p:spPr>
          <a:xfrm>
            <a:off x="311700" y="447869"/>
            <a:ext cx="8520600" cy="8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 sz="2800" i="1"/>
              <a:t>Backcasting</a:t>
            </a:r>
            <a:r>
              <a:rPr lang="it-IT" sz="2800"/>
              <a:t>: come arriviamo dal futuro desiderato alle soluzioni necessarie</a:t>
            </a:r>
            <a:endParaRPr/>
          </a:p>
        </p:txBody>
      </p:sp>
      <p:pic>
        <p:nvPicPr>
          <p:cNvPr id="612" name="Google Shape;6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6148" y="1218629"/>
            <a:ext cx="5375905" cy="3583936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"/>
          <p:cNvSpPr txBox="1"/>
          <p:nvPr/>
        </p:nvSpPr>
        <p:spPr>
          <a:xfrm>
            <a:off x="211950" y="1763200"/>
            <a:ext cx="30936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Partire dal futuro: </a:t>
            </a:r>
            <a:r>
              <a:rPr lang="it-IT" sz="1400" b="0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definire come deve funzionare il territorio outdoor nel 2030.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E343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Tornare indietro: </a:t>
            </a:r>
            <a:r>
              <a:rPr lang="it-IT" sz="1400" b="0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capire quali passi servono oggi per arrivarci.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E343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Agire insieme</a:t>
            </a:r>
            <a:r>
              <a:rPr lang="it-IT" sz="1400" b="0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: trasformare la visione in azioni concrete </a:t>
            </a:r>
            <a:r>
              <a:rPr lang="it-IT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in </a:t>
            </a:r>
            <a:r>
              <a:rPr lang="it-IT" sz="1400" b="0" i="0" u="none" strike="noStrike" cap="none">
                <a:solidFill>
                  <a:srgbClr val="2E3436"/>
                </a:solidFill>
                <a:latin typeface="Roboto"/>
                <a:ea typeface="Roboto"/>
                <a:cs typeface="Roboto"/>
                <a:sym typeface="Roboto"/>
              </a:rPr>
              <a:t>3 cantieri (governance, servizi, marketing).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"/>
          <p:cNvSpPr/>
          <p:nvPr/>
        </p:nvSpPr>
        <p:spPr>
          <a:xfrm>
            <a:off x="-59800" y="4988000"/>
            <a:ext cx="9215700" cy="15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619" name="Google Shape;619;p4"/>
          <p:cNvSpPr txBox="1">
            <a:spLocks noGrp="1"/>
          </p:cNvSpPr>
          <p:nvPr>
            <p:ph type="title"/>
          </p:nvPr>
        </p:nvSpPr>
        <p:spPr>
          <a:xfrm>
            <a:off x="509550" y="471172"/>
            <a:ext cx="8124900" cy="4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it-IT"/>
              <a:t>1. Risultati indagine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a64aeb71eb_0_0"/>
          <p:cNvSpPr txBox="1">
            <a:spLocks noGrp="1"/>
          </p:cNvSpPr>
          <p:nvPr>
            <p:ph type="title"/>
          </p:nvPr>
        </p:nvSpPr>
        <p:spPr>
          <a:xfrm>
            <a:off x="265500" y="718125"/>
            <a:ext cx="4045200" cy="502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La survey in breve</a:t>
            </a:r>
            <a:endParaRPr/>
          </a:p>
        </p:txBody>
      </p:sp>
      <p:sp>
        <p:nvSpPr>
          <p:cNvPr id="625" name="Google Shape;625;g3a64aeb71eb_0_0"/>
          <p:cNvSpPr txBox="1"/>
          <p:nvPr/>
        </p:nvSpPr>
        <p:spPr>
          <a:xfrm>
            <a:off x="123025" y="1397225"/>
            <a:ext cx="4404900" cy="3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it-IT" sz="1500">
                <a:latin typeface="Roboto"/>
                <a:ea typeface="Roboto"/>
                <a:cs typeface="Roboto"/>
                <a:sym typeface="Roboto"/>
              </a:rPr>
              <a:t>Survey online ed una serie di interviste qualitative realizzate dal team tecnico della STAUF su circa 20 conoscitori del territorio e dei settori della mobilità lenta.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"/>
              <a:buChar char="●"/>
            </a:pPr>
            <a:r>
              <a:rPr lang="it-IT" sz="1500">
                <a:latin typeface="Roboto"/>
                <a:ea typeface="Roboto"/>
                <a:cs typeface="Roboto"/>
                <a:sym typeface="Roboto"/>
              </a:rPr>
              <a:t>Target: operatori turistici, guide, servizi outdoor, amministratori, associazioni, progettisti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it-IT" sz="1500">
                <a:latin typeface="Roboto"/>
                <a:ea typeface="Roboto"/>
                <a:cs typeface="Roboto"/>
                <a:sym typeface="Roboto"/>
              </a:rPr>
              <a:t>Provenienza: Vasto, Scerni, San Salvo, Pollutri, Torino di Sangro, Monti Frentani, Casalbordino 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it-IT" sz="1500">
                <a:latin typeface="Roboto"/>
                <a:ea typeface="Roboto"/>
                <a:cs typeface="Roboto"/>
                <a:sym typeface="Roboto"/>
              </a:rPr>
              <a:t>Alcuni operano su tutto il territorio</a:t>
            </a:r>
            <a:br>
              <a:rPr lang="it-IT" sz="1500" b="1">
                <a:latin typeface="Roboto"/>
                <a:ea typeface="Roboto"/>
                <a:cs typeface="Roboto"/>
                <a:sym typeface="Roboto"/>
              </a:rPr>
            </a:br>
            <a:endParaRPr sz="1500" i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26" name="Google Shape;626;g3a64aeb71eb_0_0"/>
          <p:cNvSpPr txBox="1">
            <a:spLocks noGrp="1"/>
          </p:cNvSpPr>
          <p:nvPr>
            <p:ph type="body" idx="2"/>
          </p:nvPr>
        </p:nvSpPr>
        <p:spPr>
          <a:xfrm>
            <a:off x="4939500" y="398450"/>
            <a:ext cx="3837000" cy="431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/>
              <a:t>Obiettivo dell’indagine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Mappare percezioni e bisogni degli stakeholder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Identificare gap su infrastrutture, servizi, governance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Raccolta input per i tre cantieri del percorso 2025–2026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/>
              <a:t>Supportare il processo di backcasting verso lo scenario ideale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5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800"/>
              <a:t>Un sistema outdoor che ha bisogno di crescere</a:t>
            </a:r>
            <a:endParaRPr/>
          </a:p>
        </p:txBody>
      </p:sp>
      <p:pic>
        <p:nvPicPr>
          <p:cNvPr id="632" name="Google Shape;632;p5" descr="Grafico delle risposte di Moduli. Titolo della domanda: Come valuti lo stato complessivo della mobilità lenta e dell’offerta outdoor nel territorio?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450" y="1155468"/>
            <a:ext cx="7863840" cy="3738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800"/>
              <a:t>Ciclabilità e attrattori i punti di forza</a:t>
            </a:r>
            <a:endParaRPr/>
          </a:p>
        </p:txBody>
      </p:sp>
      <p:pic>
        <p:nvPicPr>
          <p:cNvPr id="638" name="Google Shape;638;p6" descr="Grafico delle risposte di Moduli. Titolo della domanda: Quali ambiti ritieni più sviluppati? (max 2)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515" y="1188719"/>
            <a:ext cx="8079971" cy="384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400"/>
              <a:t>Escursionismo; intervenire su manutenzione, collegamenti e segnaletica  </a:t>
            </a:r>
            <a:endParaRPr/>
          </a:p>
        </p:txBody>
      </p:sp>
      <p:pic>
        <p:nvPicPr>
          <p:cNvPr id="644" name="Google Shape;644;p7" descr="Grafico delle risposte di Moduli. Titolo della domanda: Quali aspetti della rete escursionistica richiedono interventi prioritari? (max 3)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7611" y="1255221"/>
            <a:ext cx="7888778" cy="3749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"/>
          <p:cNvSpPr txBox="1">
            <a:spLocks noGrp="1"/>
          </p:cNvSpPr>
          <p:nvPr>
            <p:ph type="title"/>
          </p:nvPr>
        </p:nvSpPr>
        <p:spPr>
          <a:xfrm>
            <a:off x="311700" y="530871"/>
            <a:ext cx="8520600" cy="5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it-IT" sz="2200"/>
              <a:t>Ciclabilità: rete intermodale e manutenzione in testa alle priorità</a:t>
            </a:r>
            <a:endParaRPr/>
          </a:p>
        </p:txBody>
      </p:sp>
      <p:pic>
        <p:nvPicPr>
          <p:cNvPr id="650" name="Google Shape;650;p8" descr="Grafico delle risposte di Moduli. Titolo della domanda:  Quali aspetti richiedono interventi prioritari? (max 3)&#10;&#10;&#10;. Numero di risposte: 15 rispost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145" y="1188719"/>
            <a:ext cx="8005156" cy="3805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OP">
  <a:themeElements>
    <a:clrScheme name="Coral">
      <a:dk1>
        <a:srgbClr val="3C644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P">
  <a:themeElements>
    <a:clrScheme name="Coral">
      <a:dk1>
        <a:srgbClr val="3C644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OP">
  <a:themeElements>
    <a:clrScheme name="Coral">
      <a:dk1>
        <a:srgbClr val="3C644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1283</Words>
  <Application>Microsoft Office PowerPoint</Application>
  <PresentationFormat>Presentazione su schermo (16:9)</PresentationFormat>
  <Paragraphs>220</Paragraphs>
  <Slides>25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44" baseType="lpstr">
      <vt:lpstr>Playfair Display Black</vt:lpstr>
      <vt:lpstr>Impact</vt:lpstr>
      <vt:lpstr>Titillium Web</vt:lpstr>
      <vt:lpstr>Lexend</vt:lpstr>
      <vt:lpstr>Playfair Display</vt:lpstr>
      <vt:lpstr>Amiko</vt:lpstr>
      <vt:lpstr>Prompt Black</vt:lpstr>
      <vt:lpstr>Roboto Medium</vt:lpstr>
      <vt:lpstr>Lato</vt:lpstr>
      <vt:lpstr>Helvetica Neue</vt:lpstr>
      <vt:lpstr>Ultra</vt:lpstr>
      <vt:lpstr>Arial</vt:lpstr>
      <vt:lpstr>Calibri</vt:lpstr>
      <vt:lpstr>Helvetica Neue Light</vt:lpstr>
      <vt:lpstr>Roboto</vt:lpstr>
      <vt:lpstr>Montserrat</vt:lpstr>
      <vt:lpstr>TOP</vt:lpstr>
      <vt:lpstr>TOP</vt:lpstr>
      <vt:lpstr>TOP</vt:lpstr>
      <vt:lpstr>Presentazione standard di PowerPoint</vt:lpstr>
      <vt:lpstr>Agenda di oggi</vt:lpstr>
      <vt:lpstr>Backcasting: come arriviamo dal futuro desiderato alle soluzioni necessarie</vt:lpstr>
      <vt:lpstr>1. Risultati indagine</vt:lpstr>
      <vt:lpstr>La survey in breve</vt:lpstr>
      <vt:lpstr>Un sistema outdoor che ha bisogno di crescere</vt:lpstr>
      <vt:lpstr>Ciclabilità e attrattori i punti di forza</vt:lpstr>
      <vt:lpstr>Escursionismo; intervenire su manutenzione, collegamenti e segnaletica  </vt:lpstr>
      <vt:lpstr>Ciclabilità: rete intermodale e manutenzione in testa alle priorità</vt:lpstr>
      <vt:lpstr>Servizi: logistica e ospitalità le priorità operative</vt:lpstr>
      <vt:lpstr>Leva economica come priorità</vt:lpstr>
      <vt:lpstr>Manutenzione e Comunicazione i gap più evidenti</vt:lpstr>
      <vt:lpstr>Soluzione di governance pubblico privata per la gestione del sistema outdoor – mobilità lenta</vt:lpstr>
      <vt:lpstr>2. Stato attuale – desiderato (survey + interviste = gap analysis)</vt:lpstr>
      <vt:lpstr>1. INFRASTRUTTURE &amp; SICUREZZA</vt:lpstr>
      <vt:lpstr>2. SERVIZI &amp; ACCOGLIENZA SLOW-FRIENDLY</vt:lpstr>
      <vt:lpstr>3. GOVERNANCE &amp; GESTIONE</vt:lpstr>
      <vt:lpstr>4. MARKETING, POSIZIONAMENTO &amp; COERENZA INTERNA</vt:lpstr>
      <vt:lpstr>5. IDENTITÀ E NARRAZIONE </vt:lpstr>
      <vt:lpstr>6. COMMUNITY &amp; PARTECIPAZIONE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andrea gelsomino</dc:creator>
  <cp:lastModifiedBy>Sabina Rosso</cp:lastModifiedBy>
  <cp:revision>1</cp:revision>
  <dcterms:modified xsi:type="dcterms:W3CDTF">2025-11-19T15:35:41Z</dcterms:modified>
</cp:coreProperties>
</file>